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75" r:id="rId6"/>
    <p:sldId id="276"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p:cViewPr varScale="1">
        <p:scale>
          <a:sx n="56" d="100"/>
          <a:sy n="56" d="100"/>
        </p:scale>
        <p:origin x="270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371725" cy="401638"/>
          </a:xfrm>
          <a:prstGeom prst="rect">
            <a:avLst/>
          </a:prstGeom>
        </p:spPr>
        <p:txBody>
          <a:bodyPr vert="horz" lIns="91440" tIns="45720" rIns="91440" bIns="45720" rtlCol="0"/>
          <a:lstStyle>
            <a:lvl1pPr algn="l">
              <a:defRPr sz="1200"/>
            </a:lvl1pPr>
          </a:lstStyle>
          <a:p>
            <a:endParaRPr lang="es-ES"/>
          </a:p>
        </p:txBody>
      </p:sp>
      <p:sp>
        <p:nvSpPr>
          <p:cNvPr id="3" name="날짜 개체 틀 2"/>
          <p:cNvSpPr>
            <a:spLocks noGrp="1"/>
          </p:cNvSpPr>
          <p:nvPr>
            <p:ph type="dt" idx="1"/>
          </p:nvPr>
        </p:nvSpPr>
        <p:spPr>
          <a:xfrm>
            <a:off x="3100388" y="0"/>
            <a:ext cx="2371725" cy="401638"/>
          </a:xfrm>
          <a:prstGeom prst="rect">
            <a:avLst/>
          </a:prstGeom>
        </p:spPr>
        <p:txBody>
          <a:bodyPr vert="horz" lIns="91440" tIns="45720" rIns="91440" bIns="45720" rtlCol="0"/>
          <a:lstStyle>
            <a:lvl1pPr algn="r">
              <a:defRPr sz="1200"/>
            </a:lvl1pPr>
          </a:lstStyle>
          <a:p>
            <a:fld id="{F1C162BF-9E11-4CDC-8DAF-5F36EF804107}" type="datetimeFigureOut">
              <a:rPr lang="es-ES" smtClean="0"/>
              <a:t>06/03/2022</a:t>
            </a:fld>
            <a:endParaRPr lang="es-ES"/>
          </a:p>
        </p:txBody>
      </p:sp>
      <p:sp>
        <p:nvSpPr>
          <p:cNvPr id="4" name="슬라이드 이미지 개체 틀 3"/>
          <p:cNvSpPr>
            <a:spLocks noGrp="1" noRot="1" noChangeAspect="1"/>
          </p:cNvSpPr>
          <p:nvPr>
            <p:ph type="sldImg" idx="2"/>
          </p:nvPr>
        </p:nvSpPr>
        <p:spPr>
          <a:xfrm>
            <a:off x="1812925" y="1000125"/>
            <a:ext cx="1847850" cy="2700338"/>
          </a:xfrm>
          <a:prstGeom prst="rect">
            <a:avLst/>
          </a:prstGeom>
          <a:noFill/>
          <a:ln w="12700">
            <a:solidFill>
              <a:prstClr val="black"/>
            </a:solidFill>
          </a:ln>
        </p:spPr>
        <p:txBody>
          <a:bodyPr vert="horz" lIns="91440" tIns="45720" rIns="91440" bIns="45720" rtlCol="0" anchor="ctr"/>
          <a:lstStyle/>
          <a:p>
            <a:endParaRPr lang="es-ES"/>
          </a:p>
        </p:txBody>
      </p:sp>
      <p:sp>
        <p:nvSpPr>
          <p:cNvPr id="5" name="슬라이드 노트 개체 틀 4"/>
          <p:cNvSpPr>
            <a:spLocks noGrp="1"/>
          </p:cNvSpPr>
          <p:nvPr>
            <p:ph type="body" sz="quarter" idx="3"/>
          </p:nvPr>
        </p:nvSpPr>
        <p:spPr>
          <a:xfrm>
            <a:off x="547688" y="3851275"/>
            <a:ext cx="4378325" cy="3149600"/>
          </a:xfrm>
          <a:prstGeom prst="rect">
            <a:avLst/>
          </a:prstGeom>
        </p:spPr>
        <p:txBody>
          <a:bodyPr vert="horz" lIns="91440" tIns="45720" rIns="91440" bIns="45720" rtlCol="0"/>
          <a:lstStyle/>
          <a:p>
            <a:pPr lvl="0"/>
            <a:r>
              <a:rPr lang="ko-KR" altLang="es-ES"/>
              <a:t>마스터 텍스트 스타일을 편집하려면 클릭</a:t>
            </a:r>
          </a:p>
          <a:p>
            <a:pPr lvl="1"/>
            <a:r>
              <a:rPr lang="ko-KR" altLang="es-ES"/>
              <a:t>두 번째 수준</a:t>
            </a:r>
          </a:p>
          <a:p>
            <a:pPr lvl="2"/>
            <a:r>
              <a:rPr lang="ko-KR" altLang="es-ES"/>
              <a:t>세 번째 수준</a:t>
            </a:r>
          </a:p>
          <a:p>
            <a:pPr lvl="3"/>
            <a:r>
              <a:rPr lang="ko-KR" altLang="es-ES"/>
              <a:t>네 번째 수준</a:t>
            </a:r>
          </a:p>
          <a:p>
            <a:pPr lvl="4"/>
            <a:r>
              <a:rPr lang="ko-KR" altLang="es-ES"/>
              <a:t>다섯 번째 수준</a:t>
            </a:r>
            <a:endParaRPr lang="es-ES"/>
          </a:p>
        </p:txBody>
      </p:sp>
      <p:sp>
        <p:nvSpPr>
          <p:cNvPr id="6" name="바닥글 개체 틀 5"/>
          <p:cNvSpPr>
            <a:spLocks noGrp="1"/>
          </p:cNvSpPr>
          <p:nvPr>
            <p:ph type="ftr" sz="quarter" idx="4"/>
          </p:nvPr>
        </p:nvSpPr>
        <p:spPr>
          <a:xfrm>
            <a:off x="0" y="7599363"/>
            <a:ext cx="2371725" cy="401637"/>
          </a:xfrm>
          <a:prstGeom prst="rect">
            <a:avLst/>
          </a:prstGeom>
        </p:spPr>
        <p:txBody>
          <a:bodyPr vert="horz" lIns="91440" tIns="45720" rIns="91440" bIns="45720" rtlCol="0" anchor="b"/>
          <a:lstStyle>
            <a:lvl1pPr algn="l">
              <a:defRPr sz="1200"/>
            </a:lvl1pPr>
          </a:lstStyle>
          <a:p>
            <a:endParaRPr lang="es-ES"/>
          </a:p>
        </p:txBody>
      </p:sp>
      <p:sp>
        <p:nvSpPr>
          <p:cNvPr id="7" name="슬라이드 번호 개체 틀 6"/>
          <p:cNvSpPr>
            <a:spLocks noGrp="1"/>
          </p:cNvSpPr>
          <p:nvPr>
            <p:ph type="sldNum" sz="quarter" idx="5"/>
          </p:nvPr>
        </p:nvSpPr>
        <p:spPr>
          <a:xfrm>
            <a:off x="3100388" y="7599363"/>
            <a:ext cx="2371725" cy="401637"/>
          </a:xfrm>
          <a:prstGeom prst="rect">
            <a:avLst/>
          </a:prstGeom>
        </p:spPr>
        <p:txBody>
          <a:bodyPr vert="horz" lIns="91440" tIns="45720" rIns="91440" bIns="45720" rtlCol="0" anchor="b"/>
          <a:lstStyle>
            <a:lvl1pPr algn="r">
              <a:defRPr sz="1200"/>
            </a:lvl1pPr>
          </a:lstStyle>
          <a:p>
            <a:fld id="{D403CB2C-113E-49A9-B700-19ADECEFBD1A}" type="slidenum">
              <a:rPr lang="es-ES" smtClean="0"/>
              <a:t>‹#›</a:t>
            </a:fld>
            <a:endParaRPr lang="es-ES"/>
          </a:p>
        </p:txBody>
      </p:sp>
    </p:spTree>
    <p:extLst>
      <p:ext uri="{BB962C8B-B14F-4D97-AF65-F5344CB8AC3E}">
        <p14:creationId xmlns:p14="http://schemas.microsoft.com/office/powerpoint/2010/main" val="2658290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s-ES" dirty="0"/>
          </a:p>
        </p:txBody>
      </p:sp>
      <p:sp>
        <p:nvSpPr>
          <p:cNvPr id="4" name="슬라이드 번호 개체 틀 3"/>
          <p:cNvSpPr>
            <a:spLocks noGrp="1"/>
          </p:cNvSpPr>
          <p:nvPr>
            <p:ph type="sldNum" sz="quarter" idx="5"/>
          </p:nvPr>
        </p:nvSpPr>
        <p:spPr/>
        <p:txBody>
          <a:bodyPr/>
          <a:lstStyle/>
          <a:p>
            <a:fld id="{D403CB2C-113E-49A9-B700-19ADECEFBD1A}" type="slidenum">
              <a:rPr lang="es-ES" smtClean="0"/>
              <a:t>1</a:t>
            </a:fld>
            <a:endParaRPr lang="es-ES"/>
          </a:p>
        </p:txBody>
      </p:sp>
    </p:spTree>
    <p:extLst>
      <p:ext uri="{BB962C8B-B14F-4D97-AF65-F5344CB8AC3E}">
        <p14:creationId xmlns:p14="http://schemas.microsoft.com/office/powerpoint/2010/main" val="351565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그룹 43">
            <a:extLst>
              <a:ext uri="{FF2B5EF4-FFF2-40B4-BE49-F238E27FC236}">
                <a16:creationId xmlns:a16="http://schemas.microsoft.com/office/drawing/2014/main" id="{6BB004E9-2A9B-4F14-B6A2-163A95FBBCAA}"/>
              </a:ext>
            </a:extLst>
          </p:cNvPr>
          <p:cNvGrpSpPr/>
          <p:nvPr/>
        </p:nvGrpSpPr>
        <p:grpSpPr>
          <a:xfrm>
            <a:off x="-111697" y="-108004"/>
            <a:ext cx="5586349" cy="8214853"/>
            <a:chOff x="-111697" y="-108004"/>
            <a:chExt cx="5586349" cy="8214853"/>
          </a:xfrm>
        </p:grpSpPr>
        <p:sp>
          <p:nvSpPr>
            <p:cNvPr id="20" name="object 20"/>
            <p:cNvSpPr/>
            <p:nvPr/>
          </p:nvSpPr>
          <p:spPr>
            <a:xfrm>
              <a:off x="-111697" y="1501999"/>
              <a:ext cx="5586349" cy="6604850"/>
            </a:xfrm>
            <a:custGeom>
              <a:avLst/>
              <a:gdLst/>
              <a:ahLst/>
              <a:cxnLst/>
              <a:rect l="l" t="t" r="r" b="b"/>
              <a:pathLst>
                <a:path w="5586349" h="6604850">
                  <a:moveTo>
                    <a:pt x="5583695" y="6136855"/>
                  </a:moveTo>
                  <a:lnTo>
                    <a:pt x="323989" y="6136855"/>
                  </a:lnTo>
                  <a:lnTo>
                    <a:pt x="323989" y="0"/>
                  </a:lnTo>
                  <a:lnTo>
                    <a:pt x="111697" y="0"/>
                  </a:lnTo>
                  <a:lnTo>
                    <a:pt x="111697" y="6489995"/>
                  </a:lnTo>
                  <a:lnTo>
                    <a:pt x="5583695" y="6489995"/>
                  </a:lnTo>
                  <a:lnTo>
                    <a:pt x="5583695" y="6136855"/>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3" name="object 23"/>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6" name="object 26"/>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770801" y="2586921"/>
              <a:ext cx="3780858" cy="3284500"/>
            </a:xfrm>
            <a:prstGeom prst="rect">
              <a:avLst/>
            </a:prstGeom>
            <a:blipFill>
              <a:blip r:embed="rId3" cstate="print"/>
              <a:stretch>
                <a:fillRect/>
              </a:stretch>
            </a:blipFill>
          </p:spPr>
          <p:txBody>
            <a:bodyPr wrap="square" lIns="0" tIns="0" rIns="0" bIns="0" rtlCol="0">
              <a:noAutofit/>
            </a:bodyPr>
            <a:lstStyle/>
            <a:p>
              <a:endParaRPr/>
            </a:p>
          </p:txBody>
        </p:sp>
        <p:sp>
          <p:nvSpPr>
            <p:cNvPr id="19" name="object 19"/>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8" name="object 18"/>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6" name="object 16"/>
            <p:cNvSpPr txBox="1"/>
            <p:nvPr/>
          </p:nvSpPr>
          <p:spPr>
            <a:xfrm>
              <a:off x="1168100" y="263579"/>
              <a:ext cx="1797350"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entrena a los santos</a:t>
              </a:r>
            </a:p>
          </p:txBody>
        </p:sp>
        <p:sp>
          <p:nvSpPr>
            <p:cNvPr id="14" name="object 14"/>
            <p:cNvSpPr txBox="1"/>
            <p:nvPr/>
          </p:nvSpPr>
          <p:spPr>
            <a:xfrm>
              <a:off x="1142700" y="560717"/>
              <a:ext cx="3261690" cy="690369"/>
            </a:xfrm>
            <a:prstGeom prst="rect">
              <a:avLst/>
            </a:prstGeom>
          </p:spPr>
          <p:txBody>
            <a:bodyPr wrap="square" lIns="0" tIns="15843" rIns="0" bIns="0" rtlCol="0">
              <a:noAutofit/>
            </a:bodyPr>
            <a:lstStyle/>
            <a:p>
              <a:pPr marL="12700">
                <a:lnSpc>
                  <a:spcPts val="2495"/>
                </a:lnSpc>
              </a:pPr>
              <a:r>
                <a:rPr lang="es-ES" sz="2400" dirty="0">
                  <a:latin typeface="Times New Roman" panose="02020603050405020304" pitchFamily="18" charset="0"/>
                  <a:cs typeface="Times New Roman" panose="02020603050405020304" pitchFamily="18" charset="0"/>
                </a:rPr>
                <a:t>Jacob fue guiado por Dios</a:t>
              </a:r>
              <a:endParaRPr sz="2400" dirty="0">
                <a:latin typeface="Times New Roman" panose="02020603050405020304" pitchFamily="18" charset="0"/>
                <a:cs typeface="Times New Roman" panose="02020603050405020304" pitchFamily="18" charset="0"/>
              </a:endParaRPr>
            </a:p>
            <a:p>
              <a:pPr marL="25400" marR="46100">
                <a:lnSpc>
                  <a:spcPct val="143312"/>
                </a:lnSpc>
                <a:spcBef>
                  <a:spcPts val="125"/>
                </a:spcBef>
              </a:pPr>
              <a:r>
                <a:rPr lang="es-ES" sz="900" dirty="0">
                  <a:latin typeface="Malgun Gothic"/>
                  <a:cs typeface="Malgun Gothic"/>
                </a:rPr>
                <a:t>Gn</a:t>
              </a:r>
              <a:r>
                <a:rPr sz="900" dirty="0">
                  <a:latin typeface="Malgun Gothic"/>
                  <a:cs typeface="Malgun Gothic"/>
                </a:rPr>
                <a:t> 28:10~22</a:t>
              </a:r>
            </a:p>
            <a:p>
              <a:pPr marL="25400" marR="46100">
                <a:lnSpc>
                  <a:spcPts val="1080"/>
                </a:lnSpc>
                <a:spcBef>
                  <a:spcPts val="54"/>
                </a:spcBef>
              </a:pPr>
              <a:r>
                <a:rPr lang="es-ES" sz="900" dirty="0">
                  <a:latin typeface="Malgun Gothic"/>
                  <a:cs typeface="Malgun Gothic"/>
                </a:rPr>
                <a:t>Himnario 226</a:t>
              </a:r>
              <a:r>
                <a:rPr sz="900" dirty="0">
                  <a:latin typeface="Malgun Gothic"/>
                  <a:cs typeface="Malgun Gothic"/>
                </a:rPr>
                <a:t> (</a:t>
              </a:r>
              <a:r>
                <a:rPr lang="es-ES" sz="900" dirty="0">
                  <a:latin typeface="Malgun Gothic"/>
                  <a:cs typeface="Malgun Gothic"/>
                </a:rPr>
                <a:t>Para andar con Jesús</a:t>
              </a:r>
              <a:r>
                <a:rPr sz="900" dirty="0">
                  <a:latin typeface="Malgun Gothic"/>
                  <a:cs typeface="Malgun Gothic"/>
                </a:rPr>
                <a:t>)</a:t>
              </a:r>
            </a:p>
          </p:txBody>
        </p:sp>
        <p:sp>
          <p:nvSpPr>
            <p:cNvPr id="12" name="object 12"/>
            <p:cNvSpPr txBox="1"/>
            <p:nvPr/>
          </p:nvSpPr>
          <p:spPr>
            <a:xfrm>
              <a:off x="1286158" y="1651000"/>
              <a:ext cx="3447769"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Dios estaba con Jacob, le enseñó el camino en que debía andar y lo guió.</a:t>
              </a:r>
            </a:p>
          </p:txBody>
        </p:sp>
        <p:sp>
          <p:nvSpPr>
            <p:cNvPr id="9" name="object 9"/>
            <p:cNvSpPr txBox="1"/>
            <p:nvPr/>
          </p:nvSpPr>
          <p:spPr>
            <a:xfrm>
              <a:off x="1286159" y="1943100"/>
              <a:ext cx="3447768"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el Señor está siempre con nosotros y nos guía por el mejor camino.</a:t>
              </a:r>
            </a:p>
          </p:txBody>
        </p:sp>
        <p:sp>
          <p:nvSpPr>
            <p:cNvPr id="3" name="object 3"/>
            <p:cNvSpPr txBox="1"/>
            <p:nvPr/>
          </p:nvSpPr>
          <p:spPr>
            <a:xfrm>
              <a:off x="204914" y="455409"/>
              <a:ext cx="755650" cy="6477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8" name="object 15">
              <a:extLst>
                <a:ext uri="{FF2B5EF4-FFF2-40B4-BE49-F238E27FC236}">
                  <a16:creationId xmlns:a16="http://schemas.microsoft.com/office/drawing/2014/main" id="{E2246562-1547-492B-884B-C025CCEA2D62}"/>
                </a:ext>
              </a:extLst>
            </p:cNvPr>
            <p:cNvSpPr txBox="1"/>
            <p:nvPr/>
          </p:nvSpPr>
          <p:spPr>
            <a:xfrm>
              <a:off x="171400" y="341650"/>
              <a:ext cx="872363" cy="863600"/>
            </a:xfrm>
            <a:prstGeom prst="rect">
              <a:avLst/>
            </a:prstGeom>
          </p:spPr>
          <p:txBody>
            <a:bodyPr wrap="square" lIns="0" tIns="43180" rIns="0" bIns="0" rtlCol="0">
              <a:noAutofit/>
            </a:bodyPr>
            <a:lstStyle/>
            <a:p>
              <a:pPr marL="12700">
                <a:lnSpc>
                  <a:spcPts val="6800"/>
                </a:lnSpc>
              </a:pPr>
              <a:r>
                <a:rPr sz="6600" b="1" spc="-225" dirty="0">
                  <a:latin typeface="Times New Roman"/>
                  <a:cs typeface="Times New Roman"/>
                </a:rPr>
                <a:t>43</a:t>
              </a:r>
              <a:endParaRPr sz="6600" dirty="0">
                <a:latin typeface="Times New Roman"/>
                <a:cs typeface="Times New Roman"/>
              </a:endParaRPr>
            </a:p>
          </p:txBody>
        </p:sp>
        <p:sp>
          <p:nvSpPr>
            <p:cNvPr id="39" name="object 16">
              <a:extLst>
                <a:ext uri="{FF2B5EF4-FFF2-40B4-BE49-F238E27FC236}">
                  <a16:creationId xmlns:a16="http://schemas.microsoft.com/office/drawing/2014/main" id="{72DAE379-67A7-4C33-A6D8-20922F0E699E}"/>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0" name="object 11">
              <a:extLst>
                <a:ext uri="{FF2B5EF4-FFF2-40B4-BE49-F238E27FC236}">
                  <a16:creationId xmlns:a16="http://schemas.microsoft.com/office/drawing/2014/main" id="{EC1C982E-9787-4C44-B8FF-AB7C27BF958C}"/>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3" name="그림 42">
              <a:extLst>
                <a:ext uri="{FF2B5EF4-FFF2-40B4-BE49-F238E27FC236}">
                  <a16:creationId xmlns:a16="http://schemas.microsoft.com/office/drawing/2014/main" id="{716B6308-1F26-40B8-BB6C-33E507FD538C}"/>
                </a:ext>
              </a:extLst>
            </p:cNvPr>
            <p:cNvPicPr>
              <a:picLocks noChangeAspect="1"/>
            </p:cNvPicPr>
            <p:nvPr/>
          </p:nvPicPr>
          <p:blipFill>
            <a:blip r:embed="rId4"/>
            <a:stretch>
              <a:fillRect/>
            </a:stretch>
          </p:blipFill>
          <p:spPr>
            <a:xfrm>
              <a:off x="446298" y="6326697"/>
              <a:ext cx="4500351" cy="1026603"/>
            </a:xfrm>
            <a:prstGeom prst="rect">
              <a:avLst/>
            </a:prstGeom>
          </p:spPr>
        </p:pic>
      </p:grpSp>
      <p:sp>
        <p:nvSpPr>
          <p:cNvPr id="31" name="object 5">
            <a:extLst>
              <a:ext uri="{FF2B5EF4-FFF2-40B4-BE49-F238E27FC236}">
                <a16:creationId xmlns:a16="http://schemas.microsoft.com/office/drawing/2014/main" id="{3E60ECDE-D7B9-49CF-B978-2B2D2B59E53B}"/>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38</a:t>
            </a:r>
            <a:endParaRPr sz="10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22"/>
          <p:cNvSpPr/>
          <p:nvPr/>
        </p:nvSpPr>
        <p:spPr>
          <a:xfrm>
            <a:off x="-5583697" y="1501999"/>
            <a:ext cx="5586349" cy="6604850"/>
          </a:xfrm>
          <a:custGeom>
            <a:avLst/>
            <a:gdLst/>
            <a:ahLst/>
            <a:cxnLst/>
            <a:rect l="l" t="t" r="r" b="b"/>
            <a:pathLst>
              <a:path w="5586349" h="6604850">
                <a:moveTo>
                  <a:pt x="5586349" y="6136855"/>
                </a:moveTo>
                <a:lnTo>
                  <a:pt x="5583697" y="6136855"/>
                </a:lnTo>
                <a:lnTo>
                  <a:pt x="5583697" y="6489995"/>
                </a:lnTo>
                <a:lnTo>
                  <a:pt x="5586349" y="6489995"/>
                </a:lnTo>
                <a:lnTo>
                  <a:pt x="5586349" y="6136855"/>
                </a:lnTo>
                <a:close/>
              </a:path>
            </a:pathLst>
          </a:custGeom>
          <a:solidFill>
            <a:srgbClr val="43C7F4"/>
          </a:solidFill>
        </p:spPr>
        <p:txBody>
          <a:bodyPr wrap="square" lIns="0" tIns="0" rIns="0" bIns="0" rtlCol="0">
            <a:noAutofit/>
          </a:bodyPr>
          <a:lstStyle/>
          <a:p>
            <a:endParaRPr/>
          </a:p>
        </p:txBody>
      </p:sp>
      <p:grpSp>
        <p:nvGrpSpPr>
          <p:cNvPr id="32" name="그룹 31">
            <a:extLst>
              <a:ext uri="{FF2B5EF4-FFF2-40B4-BE49-F238E27FC236}">
                <a16:creationId xmlns:a16="http://schemas.microsoft.com/office/drawing/2014/main" id="{48B9BF41-32DB-49FC-AB34-E9CAB4680C6D}"/>
              </a:ext>
            </a:extLst>
          </p:cNvPr>
          <p:cNvGrpSpPr/>
          <p:nvPr/>
        </p:nvGrpSpPr>
        <p:grpSpPr>
          <a:xfrm>
            <a:off x="-3" y="-8"/>
            <a:ext cx="5471998" cy="7992007"/>
            <a:chOff x="-3" y="-8"/>
            <a:chExt cx="5471998" cy="7992007"/>
          </a:xfrm>
        </p:grpSpPr>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57547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628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045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919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349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7223866"/>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5" name="object 15"/>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6" name="object 16"/>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12" name="object 12"/>
            <p:cNvSpPr txBox="1"/>
            <p:nvPr/>
          </p:nvSpPr>
          <p:spPr>
            <a:xfrm>
              <a:off x="536286" y="1152450"/>
              <a:ext cx="4515584" cy="7906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Jacob era el nieto de Abraham y el segundo hijo de Isaac. Dios cumplió su plan no a través de Esaú, el primer hijo en la carne, sino a través de Jacob, el segundo hijo de la fe. Mirando hacia atrás en la vida de Jacob, hubo muchas dificultades y pruebas en su vida causadas por sus propios planes. Pero Dios caminó con Jacob, lo consoló y lo entrenó, y finalmente lo hizo un hombre de Dios.</a:t>
              </a:r>
            </a:p>
          </p:txBody>
        </p:sp>
        <p:sp>
          <p:nvSpPr>
            <p:cNvPr id="11" name="object 11"/>
            <p:cNvSpPr txBox="1"/>
            <p:nvPr/>
          </p:nvSpPr>
          <p:spPr>
            <a:xfrm>
              <a:off x="536286" y="2019450"/>
              <a:ext cx="4515561" cy="19810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Dios se le apareció por primera vez en el camino a Harán después de que engañó a su padre y a su hermano mayor, quitó la bendición de la primogenitura y escapó de la venganza de su hermano mayor Esaú. Para Jacob, quien era amado por su madre y vivía una vida tranquila principalmente en la tienda, el viaje de escape de 800km sin mucha preparación habría sido un camino doloroso y solitario. Mientras Jacob dormía sobre una piedra en el campo en medio del agotamiento soñó: He aquí una escalera que estaba apoyada en tierra, y su extremo tocaba en el cielo; y he aquí ángeles de Dios que subían y descendían por ella, y he aquí, Dios estaba en lo alto de ella. Dios nuevamente le aseguró a Jacob el pacto que le había dado a Abraham e Isaac. Además, Dios siempre caminó con Jacob y le dio consuelo de que no lo dejaría hasta que cumpliera su misión. Jacob se despertó e hizo un voto a Dios con temor y gratitud. Y Dios en realidad siempre estuvo con él en su vida, guiando a Jacob y librándolo de todos los problemas.</a:t>
              </a:r>
            </a:p>
          </p:txBody>
        </p:sp>
        <p:sp>
          <p:nvSpPr>
            <p:cNvPr id="10" name="object 10"/>
            <p:cNvSpPr txBox="1"/>
            <p:nvPr/>
          </p:nvSpPr>
          <p:spPr>
            <a:xfrm>
              <a:off x="536286" y="4094302"/>
              <a:ext cx="4515595" cy="78882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También en nuestra vida hay momentos en los que nos encontramos en circunstancias difíciles como las de Jacob. Sin embargo, Dios siempre está con nosotros cuando estamos cansados ​​y solos, cuando estamos desesperados y desanimados, nos consuela con la palabra y nos da la valentía y nos renueva fuerzas. Esto se debe a que el Dios que se le apareció a Jacob es nuestro Dios.</a:t>
              </a:r>
            </a:p>
          </p:txBody>
        </p:sp>
        <p:sp>
          <p:nvSpPr>
            <p:cNvPr id="9" name="object 9"/>
            <p:cNvSpPr txBox="1"/>
            <p:nvPr/>
          </p:nvSpPr>
          <p:spPr>
            <a:xfrm>
              <a:off x="570500" y="5291670"/>
              <a:ext cx="1480550" cy="185482"/>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7" name="object 7"/>
            <p:cNvSpPr txBox="1"/>
            <p:nvPr/>
          </p:nvSpPr>
          <p:spPr>
            <a:xfrm>
              <a:off x="540000" y="56150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053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101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890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793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84166"/>
              <a:ext cx="4463999" cy="152399"/>
            </a:xfrm>
            <a:prstGeom prst="rect">
              <a:avLst/>
            </a:prstGeom>
          </p:spPr>
          <p:txBody>
            <a:bodyPr wrap="square" lIns="0" tIns="0" rIns="0" bIns="0" rtlCol="0">
              <a:noAutofit/>
            </a:bodyPr>
            <a:lstStyle/>
            <a:p>
              <a:pPr marL="25400">
                <a:lnSpc>
                  <a:spcPts val="1000"/>
                </a:lnSpc>
              </a:pPr>
              <a:endParaRPr sz="1000"/>
            </a:p>
          </p:txBody>
        </p:sp>
        <p:sp>
          <p:nvSpPr>
            <p:cNvPr id="31" name="object 11">
              <a:extLst>
                <a:ext uri="{FF2B5EF4-FFF2-40B4-BE49-F238E27FC236}">
                  <a16:creationId xmlns:a16="http://schemas.microsoft.com/office/drawing/2014/main" id="{8A55491D-1E38-4BEE-9CC9-B4E01BA1932C}"/>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
        <p:nvSpPr>
          <p:cNvPr id="34" name="object 9">
            <a:extLst>
              <a:ext uri="{FF2B5EF4-FFF2-40B4-BE49-F238E27FC236}">
                <a16:creationId xmlns:a16="http://schemas.microsoft.com/office/drawing/2014/main" id="{3045A9D4-31FB-465D-AF25-D0B053F728E8}"/>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39</a:t>
            </a:r>
            <a:endParaRPr sz="10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7D369355-3BE3-450A-8BF7-A460DF7FAC27}"/>
              </a:ext>
            </a:extLst>
          </p:cNvPr>
          <p:cNvGrpSpPr/>
          <p:nvPr/>
        </p:nvGrpSpPr>
        <p:grpSpPr>
          <a:xfrm>
            <a:off x="366346" y="467055"/>
            <a:ext cx="4667304" cy="6983378"/>
            <a:chOff x="366346" y="467055"/>
            <a:chExt cx="4667304" cy="6983378"/>
          </a:xfrm>
        </p:grpSpPr>
        <p:sp>
          <p:nvSpPr>
            <p:cNvPr id="106" name="object 106"/>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07" name="object 107"/>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08" name="object 108"/>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09" name="object 109"/>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10" name="object 110"/>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11" name="object 111"/>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00" name="object 100"/>
            <p:cNvSpPr/>
            <p:nvPr/>
          </p:nvSpPr>
          <p:spPr>
            <a:xfrm>
              <a:off x="465350" y="36144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01" name="object 101"/>
            <p:cNvSpPr/>
            <p:nvPr/>
          </p:nvSpPr>
          <p:spPr>
            <a:xfrm>
              <a:off x="828532" y="36859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02" name="object 102"/>
            <p:cNvSpPr/>
            <p:nvPr/>
          </p:nvSpPr>
          <p:spPr>
            <a:xfrm>
              <a:off x="1132596" y="36551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03" name="object 103"/>
            <p:cNvSpPr/>
            <p:nvPr/>
          </p:nvSpPr>
          <p:spPr>
            <a:xfrm>
              <a:off x="1138285" y="36650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04" name="object 104"/>
            <p:cNvSpPr/>
            <p:nvPr/>
          </p:nvSpPr>
          <p:spPr>
            <a:xfrm>
              <a:off x="484883" y="36450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05" name="object 105"/>
            <p:cNvSpPr/>
            <p:nvPr/>
          </p:nvSpPr>
          <p:spPr>
            <a:xfrm>
              <a:off x="494649" y="40530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98" name="object 98"/>
            <p:cNvSpPr/>
            <p:nvPr/>
          </p:nvSpPr>
          <p:spPr>
            <a:xfrm>
              <a:off x="449995" y="4250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99" name="object 99"/>
            <p:cNvSpPr/>
            <p:nvPr/>
          </p:nvSpPr>
          <p:spPr>
            <a:xfrm>
              <a:off x="487536" y="4287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6" name="object 96"/>
            <p:cNvSpPr/>
            <p:nvPr/>
          </p:nvSpPr>
          <p:spPr>
            <a:xfrm>
              <a:off x="449995" y="5109422"/>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97" name="object 97"/>
            <p:cNvSpPr/>
            <p:nvPr/>
          </p:nvSpPr>
          <p:spPr>
            <a:xfrm>
              <a:off x="487536" y="5146963"/>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4" name="object 94"/>
            <p:cNvSpPr/>
            <p:nvPr/>
          </p:nvSpPr>
          <p:spPr>
            <a:xfrm>
              <a:off x="446394" y="2488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95" name="object 95"/>
            <p:cNvSpPr/>
            <p:nvPr/>
          </p:nvSpPr>
          <p:spPr>
            <a:xfrm>
              <a:off x="483936" y="25257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2" name="object 92"/>
            <p:cNvSpPr/>
            <p:nvPr/>
          </p:nvSpPr>
          <p:spPr>
            <a:xfrm>
              <a:off x="446394" y="2913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93" name="object 93"/>
            <p:cNvSpPr/>
            <p:nvPr/>
          </p:nvSpPr>
          <p:spPr>
            <a:xfrm>
              <a:off x="483936" y="2951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6" name="object 76"/>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77" name="object 77"/>
            <p:cNvSpPr/>
            <p:nvPr/>
          </p:nvSpPr>
          <p:spPr>
            <a:xfrm>
              <a:off x="366350" y="1246431"/>
              <a:ext cx="0" cy="924775"/>
            </a:xfrm>
            <a:custGeom>
              <a:avLst/>
              <a:gdLst/>
              <a:ahLst/>
              <a:cxnLst/>
              <a:rect l="l" t="t" r="r" b="b"/>
              <a:pathLst>
                <a:path h="924775">
                  <a:moveTo>
                    <a:pt x="0" y="0"/>
                  </a:moveTo>
                  <a:lnTo>
                    <a:pt x="0" y="924775"/>
                  </a:lnTo>
                </a:path>
              </a:pathLst>
            </a:custGeom>
            <a:ln w="12700">
              <a:solidFill>
                <a:srgbClr val="00C0F3"/>
              </a:solidFill>
              <a:prstDash val="dash"/>
            </a:ln>
          </p:spPr>
          <p:txBody>
            <a:bodyPr wrap="square" lIns="0" tIns="0" rIns="0" bIns="0" rtlCol="0">
              <a:noAutofit/>
            </a:bodyPr>
            <a:lstStyle/>
            <a:p>
              <a:endParaRPr/>
            </a:p>
          </p:txBody>
        </p:sp>
        <p:sp>
          <p:nvSpPr>
            <p:cNvPr id="78" name="object 78"/>
            <p:cNvSpPr/>
            <p:nvPr/>
          </p:nvSpPr>
          <p:spPr>
            <a:xfrm>
              <a:off x="366346" y="1184482"/>
              <a:ext cx="774" cy="37058"/>
            </a:xfrm>
            <a:custGeom>
              <a:avLst/>
              <a:gdLst/>
              <a:ahLst/>
              <a:cxnLst/>
              <a:rect l="l" t="t" r="r" b="b"/>
              <a:pathLst>
                <a:path w="774" h="37058">
                  <a:moveTo>
                    <a:pt x="774" y="0"/>
                  </a:moveTo>
                  <a:lnTo>
                    <a:pt x="266" y="5829"/>
                  </a:lnTo>
                  <a:lnTo>
                    <a:pt x="0" y="11912"/>
                  </a:lnTo>
                  <a:lnTo>
                    <a:pt x="0" y="18262"/>
                  </a:lnTo>
                  <a:lnTo>
                    <a:pt x="0" y="37058"/>
                  </a:lnTo>
                </a:path>
              </a:pathLst>
            </a:custGeom>
            <a:ln w="12699">
              <a:solidFill>
                <a:srgbClr val="00C0F3"/>
              </a:solidFill>
            </a:ln>
          </p:spPr>
          <p:txBody>
            <a:bodyPr wrap="square" lIns="0" tIns="0" rIns="0" bIns="0" rtlCol="0">
              <a:noAutofit/>
            </a:bodyPr>
            <a:lstStyle/>
            <a:p>
              <a:endParaRPr/>
            </a:p>
          </p:txBody>
        </p:sp>
        <p:sp>
          <p:nvSpPr>
            <p:cNvPr id="79" name="object 79"/>
            <p:cNvSpPr/>
            <p:nvPr/>
          </p:nvSpPr>
          <p:spPr>
            <a:xfrm>
              <a:off x="372531" y="22440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80" name="object 80"/>
            <p:cNvSpPr/>
            <p:nvPr/>
          </p:nvSpPr>
          <p:spPr>
            <a:xfrm>
              <a:off x="366346" y="2183654"/>
              <a:ext cx="1536" cy="36995"/>
            </a:xfrm>
            <a:custGeom>
              <a:avLst/>
              <a:gdLst/>
              <a:ahLst/>
              <a:cxnLst/>
              <a:rect l="l" t="t" r="r" b="b"/>
              <a:pathLst>
                <a:path w="1536" h="36995">
                  <a:moveTo>
                    <a:pt x="0" y="0"/>
                  </a:moveTo>
                  <a:lnTo>
                    <a:pt x="0" y="18795"/>
                  </a:lnTo>
                  <a:lnTo>
                    <a:pt x="0" y="25882"/>
                  </a:lnTo>
                  <a:lnTo>
                    <a:pt x="1536" y="36995"/>
                  </a:lnTo>
                </a:path>
              </a:pathLst>
            </a:custGeom>
            <a:ln w="12700">
              <a:solidFill>
                <a:srgbClr val="00C0F3"/>
              </a:solidFill>
            </a:ln>
          </p:spPr>
          <p:txBody>
            <a:bodyPr wrap="square" lIns="0" tIns="0" rIns="0" bIns="0" rtlCol="0">
              <a:noAutofit/>
            </a:bodyPr>
            <a:lstStyle/>
            <a:p>
              <a:endParaRPr/>
            </a:p>
          </p:txBody>
        </p:sp>
        <p:sp>
          <p:nvSpPr>
            <p:cNvPr id="81" name="object 81"/>
            <p:cNvSpPr/>
            <p:nvPr/>
          </p:nvSpPr>
          <p:spPr>
            <a:xfrm>
              <a:off x="562993" y="23548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82" name="object 82"/>
            <p:cNvSpPr/>
            <p:nvPr/>
          </p:nvSpPr>
          <p:spPr>
            <a:xfrm>
              <a:off x="500484" y="23540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83" name="object 83"/>
            <p:cNvSpPr/>
            <p:nvPr/>
          </p:nvSpPr>
          <p:spPr>
            <a:xfrm>
              <a:off x="4922859" y="22325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84" name="object 84"/>
            <p:cNvSpPr/>
            <p:nvPr/>
          </p:nvSpPr>
          <p:spPr>
            <a:xfrm>
              <a:off x="4862273" y="23533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85" name="object 85"/>
            <p:cNvSpPr/>
            <p:nvPr/>
          </p:nvSpPr>
          <p:spPr>
            <a:xfrm>
              <a:off x="5033650" y="1233984"/>
              <a:ext cx="0" cy="924775"/>
            </a:xfrm>
            <a:custGeom>
              <a:avLst/>
              <a:gdLst/>
              <a:ahLst/>
              <a:cxnLst/>
              <a:rect l="l" t="t" r="r" b="b"/>
              <a:pathLst>
                <a:path h="924775">
                  <a:moveTo>
                    <a:pt x="0" y="924775"/>
                  </a:moveTo>
                  <a:lnTo>
                    <a:pt x="0" y="0"/>
                  </a:lnTo>
                </a:path>
              </a:pathLst>
            </a:custGeom>
            <a:ln w="12700">
              <a:solidFill>
                <a:srgbClr val="00C0F3"/>
              </a:solidFill>
              <a:prstDash val="dash"/>
            </a:ln>
          </p:spPr>
          <p:txBody>
            <a:bodyPr wrap="square" lIns="0" tIns="0" rIns="0" bIns="0" rtlCol="0">
              <a:noAutofit/>
            </a:bodyPr>
            <a:lstStyle/>
            <a:p>
              <a:endParaRPr/>
            </a:p>
          </p:txBody>
        </p:sp>
        <p:sp>
          <p:nvSpPr>
            <p:cNvPr id="86" name="object 86"/>
            <p:cNvSpPr/>
            <p:nvPr/>
          </p:nvSpPr>
          <p:spPr>
            <a:xfrm>
              <a:off x="5032872" y="2183654"/>
              <a:ext cx="774" cy="37058"/>
            </a:xfrm>
            <a:custGeom>
              <a:avLst/>
              <a:gdLst/>
              <a:ahLst/>
              <a:cxnLst/>
              <a:rect l="l" t="t" r="r" b="b"/>
              <a:pathLst>
                <a:path w="774" h="37058">
                  <a:moveTo>
                    <a:pt x="0" y="37058"/>
                  </a:moveTo>
                  <a:lnTo>
                    <a:pt x="508" y="31229"/>
                  </a:lnTo>
                  <a:lnTo>
                    <a:pt x="774" y="25133"/>
                  </a:lnTo>
                  <a:lnTo>
                    <a:pt x="774" y="18795"/>
                  </a:lnTo>
                  <a:lnTo>
                    <a:pt x="774" y="0"/>
                  </a:lnTo>
                </a:path>
              </a:pathLst>
            </a:custGeom>
            <a:ln w="12700">
              <a:solidFill>
                <a:srgbClr val="00C0F3"/>
              </a:solidFill>
            </a:ln>
          </p:spPr>
          <p:txBody>
            <a:bodyPr wrap="square" lIns="0" tIns="0" rIns="0" bIns="0" rtlCol="0">
              <a:noAutofit/>
            </a:bodyPr>
            <a:lstStyle/>
            <a:p>
              <a:endParaRPr/>
            </a:p>
          </p:txBody>
        </p:sp>
        <p:sp>
          <p:nvSpPr>
            <p:cNvPr id="87" name="object 87"/>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88" name="object 88"/>
            <p:cNvSpPr/>
            <p:nvPr/>
          </p:nvSpPr>
          <p:spPr>
            <a:xfrm>
              <a:off x="5032123" y="1184532"/>
              <a:ext cx="1524" cy="37007"/>
            </a:xfrm>
            <a:custGeom>
              <a:avLst/>
              <a:gdLst/>
              <a:ahLst/>
              <a:cxnLst/>
              <a:rect l="l" t="t" r="r" b="b"/>
              <a:pathLst>
                <a:path w="1524" h="37007">
                  <a:moveTo>
                    <a:pt x="1524" y="37007"/>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89" name="object 89"/>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90" name="object 90"/>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91" name="object 91"/>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67" name="object 67"/>
            <p:cNvSpPr/>
            <p:nvPr/>
          </p:nvSpPr>
          <p:spPr>
            <a:xfrm>
              <a:off x="630000" y="5961372"/>
              <a:ext cx="4139996" cy="0"/>
            </a:xfrm>
            <a:custGeom>
              <a:avLst/>
              <a:gdLst/>
              <a:ahLst/>
              <a:cxnLst/>
              <a:rect l="l" t="t" r="r" b="b"/>
              <a:pathLst>
                <a:path w="4139996">
                  <a:moveTo>
                    <a:pt x="0" y="0"/>
                  </a:moveTo>
                  <a:lnTo>
                    <a:pt x="4139996" y="0"/>
                  </a:lnTo>
                </a:path>
              </a:pathLst>
            </a:custGeom>
            <a:ln w="12700">
              <a:solidFill>
                <a:srgbClr val="00ADEF"/>
              </a:solidFill>
            </a:ln>
          </p:spPr>
          <p:txBody>
            <a:bodyPr wrap="square" lIns="0" tIns="0" rIns="0" bIns="0" rtlCol="0">
              <a:noAutofit/>
            </a:bodyPr>
            <a:lstStyle/>
            <a:p>
              <a:endParaRPr/>
            </a:p>
          </p:txBody>
        </p:sp>
        <p:sp>
          <p:nvSpPr>
            <p:cNvPr id="68" name="object 68"/>
            <p:cNvSpPr/>
            <p:nvPr/>
          </p:nvSpPr>
          <p:spPr>
            <a:xfrm>
              <a:off x="636350" y="5601369"/>
              <a:ext cx="0" cy="720001"/>
            </a:xfrm>
            <a:custGeom>
              <a:avLst/>
              <a:gdLst/>
              <a:ahLst/>
              <a:cxnLst/>
              <a:rect l="l" t="t" r="r" b="b"/>
              <a:pathLst>
                <a:path h="720001">
                  <a:moveTo>
                    <a:pt x="0" y="0"/>
                  </a:moveTo>
                  <a:lnTo>
                    <a:pt x="0" y="720001"/>
                  </a:lnTo>
                </a:path>
              </a:pathLst>
            </a:custGeom>
            <a:ln w="12700">
              <a:solidFill>
                <a:srgbClr val="00ADEF"/>
              </a:solidFill>
            </a:ln>
          </p:spPr>
          <p:txBody>
            <a:bodyPr wrap="square" lIns="0" tIns="0" rIns="0" bIns="0" rtlCol="0">
              <a:noAutofit/>
            </a:bodyPr>
            <a:lstStyle/>
            <a:p>
              <a:endParaRPr/>
            </a:p>
          </p:txBody>
        </p:sp>
        <p:sp>
          <p:nvSpPr>
            <p:cNvPr id="69" name="object 69"/>
            <p:cNvSpPr/>
            <p:nvPr/>
          </p:nvSpPr>
          <p:spPr>
            <a:xfrm>
              <a:off x="1225965" y="5715694"/>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70" name="object 70"/>
            <p:cNvSpPr/>
            <p:nvPr/>
          </p:nvSpPr>
          <p:spPr>
            <a:xfrm>
              <a:off x="2405193" y="5715694"/>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71" name="object 71"/>
            <p:cNvSpPr/>
            <p:nvPr/>
          </p:nvSpPr>
          <p:spPr>
            <a:xfrm>
              <a:off x="3584421" y="5715694"/>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72" name="object 72"/>
            <p:cNvSpPr/>
            <p:nvPr/>
          </p:nvSpPr>
          <p:spPr>
            <a:xfrm>
              <a:off x="1815579" y="5715694"/>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73" name="object 73"/>
            <p:cNvSpPr/>
            <p:nvPr/>
          </p:nvSpPr>
          <p:spPr>
            <a:xfrm>
              <a:off x="2994807" y="5715694"/>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74" name="object 74"/>
            <p:cNvSpPr/>
            <p:nvPr/>
          </p:nvSpPr>
          <p:spPr>
            <a:xfrm>
              <a:off x="4174035" y="5715694"/>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75" name="object 75"/>
            <p:cNvSpPr/>
            <p:nvPr/>
          </p:nvSpPr>
          <p:spPr>
            <a:xfrm>
              <a:off x="4763650" y="5601369"/>
              <a:ext cx="0" cy="720001"/>
            </a:xfrm>
            <a:custGeom>
              <a:avLst/>
              <a:gdLst/>
              <a:ahLst/>
              <a:cxnLst/>
              <a:rect l="l" t="t" r="r" b="b"/>
              <a:pathLst>
                <a:path h="720001">
                  <a:moveTo>
                    <a:pt x="0" y="0"/>
                  </a:moveTo>
                  <a:lnTo>
                    <a:pt x="0" y="720001"/>
                  </a:lnTo>
                </a:path>
              </a:pathLst>
            </a:custGeom>
            <a:ln w="12700">
              <a:solidFill>
                <a:srgbClr val="00ADEF"/>
              </a:solidFill>
            </a:ln>
          </p:spPr>
          <p:txBody>
            <a:bodyPr wrap="square" lIns="0" tIns="0" rIns="0" bIns="0" rtlCol="0">
              <a:noAutofit/>
            </a:bodyPr>
            <a:lstStyle/>
            <a:p>
              <a:endParaRPr/>
            </a:p>
          </p:txBody>
        </p:sp>
        <p:sp>
          <p:nvSpPr>
            <p:cNvPr id="45" name="object 45"/>
            <p:cNvSpPr/>
            <p:nvPr/>
          </p:nvSpPr>
          <p:spPr>
            <a:xfrm>
              <a:off x="590985" y="6584029"/>
              <a:ext cx="1982914" cy="0"/>
            </a:xfrm>
            <a:custGeom>
              <a:avLst/>
              <a:gdLst/>
              <a:ahLst/>
              <a:cxnLst/>
              <a:rect l="l" t="t" r="r" b="b"/>
              <a:pathLst>
                <a:path w="1982914">
                  <a:moveTo>
                    <a:pt x="0" y="0"/>
                  </a:moveTo>
                  <a:lnTo>
                    <a:pt x="1982914" y="0"/>
                  </a:lnTo>
                </a:path>
              </a:pathLst>
            </a:custGeom>
            <a:ln w="9525">
              <a:solidFill>
                <a:srgbClr val="00ADEF"/>
              </a:solidFill>
            </a:ln>
          </p:spPr>
          <p:txBody>
            <a:bodyPr wrap="square" lIns="0" tIns="0" rIns="0" bIns="0" rtlCol="0">
              <a:noAutofit/>
            </a:bodyPr>
            <a:lstStyle/>
            <a:p>
              <a:endParaRPr sz="700"/>
            </a:p>
          </p:txBody>
        </p:sp>
        <p:sp>
          <p:nvSpPr>
            <p:cNvPr id="46" name="object 46"/>
            <p:cNvSpPr/>
            <p:nvPr/>
          </p:nvSpPr>
          <p:spPr>
            <a:xfrm>
              <a:off x="595748" y="6588794"/>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47" name="object 47"/>
            <p:cNvSpPr/>
            <p:nvPr/>
          </p:nvSpPr>
          <p:spPr>
            <a:xfrm>
              <a:off x="2573900" y="6584029"/>
              <a:ext cx="2354402" cy="0"/>
            </a:xfrm>
            <a:custGeom>
              <a:avLst/>
              <a:gdLst/>
              <a:ahLst/>
              <a:cxnLst/>
              <a:rect l="l" t="t" r="r" b="b"/>
              <a:pathLst>
                <a:path w="2354402">
                  <a:moveTo>
                    <a:pt x="0" y="0"/>
                  </a:moveTo>
                  <a:lnTo>
                    <a:pt x="2354402" y="0"/>
                  </a:lnTo>
                </a:path>
              </a:pathLst>
            </a:custGeom>
            <a:ln w="9525">
              <a:solidFill>
                <a:srgbClr val="00ADEF"/>
              </a:solidFill>
            </a:ln>
          </p:spPr>
          <p:txBody>
            <a:bodyPr wrap="square" lIns="0" tIns="0" rIns="0" bIns="0" rtlCol="0">
              <a:noAutofit/>
            </a:bodyPr>
            <a:lstStyle/>
            <a:p>
              <a:endParaRPr sz="700"/>
            </a:p>
          </p:txBody>
        </p:sp>
        <p:sp>
          <p:nvSpPr>
            <p:cNvPr id="48" name="object 48"/>
            <p:cNvSpPr/>
            <p:nvPr/>
          </p:nvSpPr>
          <p:spPr>
            <a:xfrm>
              <a:off x="2573900" y="6588794"/>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49" name="object 49"/>
            <p:cNvSpPr/>
            <p:nvPr/>
          </p:nvSpPr>
          <p:spPr>
            <a:xfrm>
              <a:off x="4923537" y="6588794"/>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50" name="object 50"/>
            <p:cNvSpPr/>
            <p:nvPr/>
          </p:nvSpPr>
          <p:spPr>
            <a:xfrm>
              <a:off x="590985" y="6800630"/>
              <a:ext cx="1982914" cy="0"/>
            </a:xfrm>
            <a:custGeom>
              <a:avLst/>
              <a:gdLst/>
              <a:ahLst/>
              <a:cxnLst/>
              <a:rect l="l" t="t" r="r" b="b"/>
              <a:pathLst>
                <a:path w="1982914">
                  <a:moveTo>
                    <a:pt x="0" y="0"/>
                  </a:moveTo>
                  <a:lnTo>
                    <a:pt x="1982914" y="0"/>
                  </a:lnTo>
                </a:path>
              </a:pathLst>
            </a:custGeom>
            <a:ln w="9525">
              <a:solidFill>
                <a:srgbClr val="00ADEF"/>
              </a:solidFill>
            </a:ln>
          </p:spPr>
          <p:txBody>
            <a:bodyPr wrap="square" lIns="0" tIns="0" rIns="0" bIns="0" rtlCol="0">
              <a:noAutofit/>
            </a:bodyPr>
            <a:lstStyle/>
            <a:p>
              <a:endParaRPr sz="700"/>
            </a:p>
          </p:txBody>
        </p:sp>
        <p:sp>
          <p:nvSpPr>
            <p:cNvPr id="51" name="object 51"/>
            <p:cNvSpPr/>
            <p:nvPr/>
          </p:nvSpPr>
          <p:spPr>
            <a:xfrm>
              <a:off x="595748" y="6805395"/>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52" name="object 52"/>
            <p:cNvSpPr/>
            <p:nvPr/>
          </p:nvSpPr>
          <p:spPr>
            <a:xfrm>
              <a:off x="2573900" y="6800630"/>
              <a:ext cx="2354402" cy="0"/>
            </a:xfrm>
            <a:custGeom>
              <a:avLst/>
              <a:gdLst/>
              <a:ahLst/>
              <a:cxnLst/>
              <a:rect l="l" t="t" r="r" b="b"/>
              <a:pathLst>
                <a:path w="2354402">
                  <a:moveTo>
                    <a:pt x="0" y="0"/>
                  </a:moveTo>
                  <a:lnTo>
                    <a:pt x="2354402" y="0"/>
                  </a:lnTo>
                </a:path>
              </a:pathLst>
            </a:custGeom>
            <a:ln w="9525">
              <a:solidFill>
                <a:srgbClr val="00ADEF"/>
              </a:solidFill>
            </a:ln>
          </p:spPr>
          <p:txBody>
            <a:bodyPr wrap="square" lIns="0" tIns="0" rIns="0" bIns="0" rtlCol="0">
              <a:noAutofit/>
            </a:bodyPr>
            <a:lstStyle/>
            <a:p>
              <a:endParaRPr sz="700"/>
            </a:p>
          </p:txBody>
        </p:sp>
        <p:sp>
          <p:nvSpPr>
            <p:cNvPr id="53" name="object 53"/>
            <p:cNvSpPr/>
            <p:nvPr/>
          </p:nvSpPr>
          <p:spPr>
            <a:xfrm>
              <a:off x="2573900" y="6805395"/>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54" name="object 54"/>
            <p:cNvSpPr/>
            <p:nvPr/>
          </p:nvSpPr>
          <p:spPr>
            <a:xfrm>
              <a:off x="4923537" y="6805395"/>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55" name="object 55"/>
            <p:cNvSpPr/>
            <p:nvPr/>
          </p:nvSpPr>
          <p:spPr>
            <a:xfrm>
              <a:off x="590985" y="7017231"/>
              <a:ext cx="1982914" cy="0"/>
            </a:xfrm>
            <a:custGeom>
              <a:avLst/>
              <a:gdLst/>
              <a:ahLst/>
              <a:cxnLst/>
              <a:rect l="l" t="t" r="r" b="b"/>
              <a:pathLst>
                <a:path w="1982914">
                  <a:moveTo>
                    <a:pt x="0" y="0"/>
                  </a:moveTo>
                  <a:lnTo>
                    <a:pt x="1982914" y="0"/>
                  </a:lnTo>
                </a:path>
              </a:pathLst>
            </a:custGeom>
            <a:ln w="9525">
              <a:solidFill>
                <a:srgbClr val="00ADEF"/>
              </a:solidFill>
            </a:ln>
          </p:spPr>
          <p:txBody>
            <a:bodyPr wrap="square" lIns="0" tIns="0" rIns="0" bIns="0" rtlCol="0">
              <a:noAutofit/>
            </a:bodyPr>
            <a:lstStyle/>
            <a:p>
              <a:endParaRPr sz="700"/>
            </a:p>
          </p:txBody>
        </p:sp>
        <p:sp>
          <p:nvSpPr>
            <p:cNvPr id="56" name="object 56"/>
            <p:cNvSpPr/>
            <p:nvPr/>
          </p:nvSpPr>
          <p:spPr>
            <a:xfrm>
              <a:off x="595748" y="7021996"/>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57" name="object 57"/>
            <p:cNvSpPr/>
            <p:nvPr/>
          </p:nvSpPr>
          <p:spPr>
            <a:xfrm>
              <a:off x="2573900" y="7017231"/>
              <a:ext cx="2354402" cy="0"/>
            </a:xfrm>
            <a:custGeom>
              <a:avLst/>
              <a:gdLst/>
              <a:ahLst/>
              <a:cxnLst/>
              <a:rect l="l" t="t" r="r" b="b"/>
              <a:pathLst>
                <a:path w="2354402">
                  <a:moveTo>
                    <a:pt x="0" y="0"/>
                  </a:moveTo>
                  <a:lnTo>
                    <a:pt x="2354402" y="0"/>
                  </a:lnTo>
                </a:path>
              </a:pathLst>
            </a:custGeom>
            <a:ln w="9525">
              <a:solidFill>
                <a:srgbClr val="00ADEF"/>
              </a:solidFill>
            </a:ln>
          </p:spPr>
          <p:txBody>
            <a:bodyPr wrap="square" lIns="0" tIns="0" rIns="0" bIns="0" rtlCol="0">
              <a:noAutofit/>
            </a:bodyPr>
            <a:lstStyle/>
            <a:p>
              <a:endParaRPr sz="700"/>
            </a:p>
          </p:txBody>
        </p:sp>
        <p:sp>
          <p:nvSpPr>
            <p:cNvPr id="58" name="object 58"/>
            <p:cNvSpPr/>
            <p:nvPr/>
          </p:nvSpPr>
          <p:spPr>
            <a:xfrm>
              <a:off x="2573900" y="7021996"/>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59" name="object 59"/>
            <p:cNvSpPr/>
            <p:nvPr/>
          </p:nvSpPr>
          <p:spPr>
            <a:xfrm>
              <a:off x="4923537" y="7021996"/>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60" name="object 60"/>
            <p:cNvSpPr/>
            <p:nvPr/>
          </p:nvSpPr>
          <p:spPr>
            <a:xfrm>
              <a:off x="590985" y="7233832"/>
              <a:ext cx="1982914" cy="0"/>
            </a:xfrm>
            <a:custGeom>
              <a:avLst/>
              <a:gdLst/>
              <a:ahLst/>
              <a:cxnLst/>
              <a:rect l="l" t="t" r="r" b="b"/>
              <a:pathLst>
                <a:path w="1982914">
                  <a:moveTo>
                    <a:pt x="0" y="0"/>
                  </a:moveTo>
                  <a:lnTo>
                    <a:pt x="1982914" y="0"/>
                  </a:lnTo>
                </a:path>
              </a:pathLst>
            </a:custGeom>
            <a:ln w="9525">
              <a:solidFill>
                <a:srgbClr val="00ADEF"/>
              </a:solidFill>
            </a:ln>
          </p:spPr>
          <p:txBody>
            <a:bodyPr wrap="square" lIns="0" tIns="0" rIns="0" bIns="0" rtlCol="0">
              <a:noAutofit/>
            </a:bodyPr>
            <a:lstStyle/>
            <a:p>
              <a:endParaRPr sz="700"/>
            </a:p>
          </p:txBody>
        </p:sp>
        <p:sp>
          <p:nvSpPr>
            <p:cNvPr id="61" name="object 61"/>
            <p:cNvSpPr/>
            <p:nvPr/>
          </p:nvSpPr>
          <p:spPr>
            <a:xfrm>
              <a:off x="595748" y="7238597"/>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62" name="object 62"/>
            <p:cNvSpPr/>
            <p:nvPr/>
          </p:nvSpPr>
          <p:spPr>
            <a:xfrm>
              <a:off x="2573900" y="7233832"/>
              <a:ext cx="2354402" cy="0"/>
            </a:xfrm>
            <a:custGeom>
              <a:avLst/>
              <a:gdLst/>
              <a:ahLst/>
              <a:cxnLst/>
              <a:rect l="l" t="t" r="r" b="b"/>
              <a:pathLst>
                <a:path w="2354402">
                  <a:moveTo>
                    <a:pt x="0" y="0"/>
                  </a:moveTo>
                  <a:lnTo>
                    <a:pt x="2354402" y="0"/>
                  </a:lnTo>
                </a:path>
              </a:pathLst>
            </a:custGeom>
            <a:ln w="9525">
              <a:solidFill>
                <a:srgbClr val="00ADEF"/>
              </a:solidFill>
            </a:ln>
          </p:spPr>
          <p:txBody>
            <a:bodyPr wrap="square" lIns="0" tIns="0" rIns="0" bIns="0" rtlCol="0">
              <a:noAutofit/>
            </a:bodyPr>
            <a:lstStyle/>
            <a:p>
              <a:endParaRPr sz="700"/>
            </a:p>
          </p:txBody>
        </p:sp>
        <p:sp>
          <p:nvSpPr>
            <p:cNvPr id="63" name="object 63"/>
            <p:cNvSpPr/>
            <p:nvPr/>
          </p:nvSpPr>
          <p:spPr>
            <a:xfrm>
              <a:off x="2573900" y="7238597"/>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64" name="object 64"/>
            <p:cNvSpPr/>
            <p:nvPr/>
          </p:nvSpPr>
          <p:spPr>
            <a:xfrm>
              <a:off x="4923537" y="7238597"/>
              <a:ext cx="0" cy="207073"/>
            </a:xfrm>
            <a:custGeom>
              <a:avLst/>
              <a:gdLst/>
              <a:ahLst/>
              <a:cxnLst/>
              <a:rect l="l" t="t" r="r" b="b"/>
              <a:pathLst>
                <a:path h="207073">
                  <a:moveTo>
                    <a:pt x="0" y="207073"/>
                  </a:moveTo>
                  <a:lnTo>
                    <a:pt x="0" y="0"/>
                  </a:lnTo>
                </a:path>
              </a:pathLst>
            </a:custGeom>
            <a:ln w="9525">
              <a:solidFill>
                <a:srgbClr val="00ADEF"/>
              </a:solidFill>
            </a:ln>
          </p:spPr>
          <p:txBody>
            <a:bodyPr wrap="square" lIns="0" tIns="0" rIns="0" bIns="0" rtlCol="0">
              <a:noAutofit/>
            </a:bodyPr>
            <a:lstStyle/>
            <a:p>
              <a:endParaRPr sz="700"/>
            </a:p>
          </p:txBody>
        </p:sp>
        <p:sp>
          <p:nvSpPr>
            <p:cNvPr id="65" name="object 65"/>
            <p:cNvSpPr/>
            <p:nvPr/>
          </p:nvSpPr>
          <p:spPr>
            <a:xfrm>
              <a:off x="590985" y="7450433"/>
              <a:ext cx="1982914" cy="0"/>
            </a:xfrm>
            <a:custGeom>
              <a:avLst/>
              <a:gdLst/>
              <a:ahLst/>
              <a:cxnLst/>
              <a:rect l="l" t="t" r="r" b="b"/>
              <a:pathLst>
                <a:path w="1982914">
                  <a:moveTo>
                    <a:pt x="0" y="0"/>
                  </a:moveTo>
                  <a:lnTo>
                    <a:pt x="1982914" y="0"/>
                  </a:lnTo>
                </a:path>
              </a:pathLst>
            </a:custGeom>
            <a:ln w="9525">
              <a:solidFill>
                <a:srgbClr val="00ADEF"/>
              </a:solidFill>
            </a:ln>
          </p:spPr>
          <p:txBody>
            <a:bodyPr wrap="square" lIns="0" tIns="0" rIns="0" bIns="0" rtlCol="0">
              <a:noAutofit/>
            </a:bodyPr>
            <a:lstStyle/>
            <a:p>
              <a:endParaRPr sz="700"/>
            </a:p>
          </p:txBody>
        </p:sp>
        <p:sp>
          <p:nvSpPr>
            <p:cNvPr id="66" name="object 66"/>
            <p:cNvSpPr/>
            <p:nvPr/>
          </p:nvSpPr>
          <p:spPr>
            <a:xfrm>
              <a:off x="2573900" y="7450433"/>
              <a:ext cx="2354402" cy="0"/>
            </a:xfrm>
            <a:custGeom>
              <a:avLst/>
              <a:gdLst/>
              <a:ahLst/>
              <a:cxnLst/>
              <a:rect l="l" t="t" r="r" b="b"/>
              <a:pathLst>
                <a:path w="2354402">
                  <a:moveTo>
                    <a:pt x="0" y="0"/>
                  </a:moveTo>
                  <a:lnTo>
                    <a:pt x="2354402" y="0"/>
                  </a:lnTo>
                </a:path>
              </a:pathLst>
            </a:custGeom>
            <a:ln w="9525">
              <a:solidFill>
                <a:srgbClr val="00ADEF"/>
              </a:solidFill>
            </a:ln>
          </p:spPr>
          <p:txBody>
            <a:bodyPr wrap="square" lIns="0" tIns="0" rIns="0" bIns="0" rtlCol="0">
              <a:noAutofit/>
            </a:bodyPr>
            <a:lstStyle/>
            <a:p>
              <a:endParaRPr sz="700"/>
            </a:p>
          </p:txBody>
        </p:sp>
        <p:sp>
          <p:nvSpPr>
            <p:cNvPr id="42" name="object 42"/>
            <p:cNvSpPr txBox="1"/>
            <p:nvPr/>
          </p:nvSpPr>
          <p:spPr>
            <a:xfrm>
              <a:off x="437300" y="1145225"/>
              <a:ext cx="4472541" cy="457200"/>
            </a:xfrm>
            <a:prstGeom prst="rect">
              <a:avLst/>
            </a:prstGeom>
          </p:spPr>
          <p:txBody>
            <a:bodyPr wrap="square" lIns="0" tIns="7302" rIns="0" bIns="0" rtlCol="0">
              <a:noAutofit/>
            </a:bodyPr>
            <a:lstStyle/>
            <a:p>
              <a:pPr marL="12700" algn="just"/>
              <a:r>
                <a:rPr lang="es-ES" sz="1000" dirty="0">
                  <a:latin typeface="Malgun Gothic"/>
                  <a:cs typeface="Malgun Gothic"/>
                </a:rPr>
                <a:t>No temas, porque yo estoy contigo; no desmayes, porque yo soy tu Dios que te esfuerzo; siempre te ayudaré, siempre te sustentaré con la diestra de mi justicia. </a:t>
              </a:r>
              <a:r>
                <a:rPr sz="1000" dirty="0">
                  <a:latin typeface="Malgun Gothic"/>
                  <a:cs typeface="Malgun Gothic"/>
                </a:rPr>
                <a:t>(</a:t>
              </a:r>
              <a:r>
                <a:rPr lang="es-ES" sz="1000" dirty="0">
                  <a:latin typeface="Malgun Gothic"/>
                  <a:cs typeface="Malgun Gothic"/>
                </a:rPr>
                <a:t>Is</a:t>
              </a:r>
              <a:r>
                <a:rPr sz="1000" dirty="0">
                  <a:latin typeface="Malgun Gothic"/>
                  <a:cs typeface="Malgun Gothic"/>
                </a:rPr>
                <a:t> 41:10)</a:t>
              </a:r>
            </a:p>
          </p:txBody>
        </p:sp>
        <p:sp>
          <p:nvSpPr>
            <p:cNvPr id="41" name="object 41"/>
            <p:cNvSpPr txBox="1"/>
            <p:nvPr/>
          </p:nvSpPr>
          <p:spPr>
            <a:xfrm>
              <a:off x="437300" y="1754825"/>
              <a:ext cx="4472541" cy="457200"/>
            </a:xfrm>
            <a:prstGeom prst="rect">
              <a:avLst/>
            </a:prstGeom>
          </p:spPr>
          <p:txBody>
            <a:bodyPr wrap="square" lIns="0" tIns="7302" rIns="0" bIns="0" rtlCol="0">
              <a:noAutofit/>
            </a:bodyPr>
            <a:lstStyle/>
            <a:p>
              <a:pPr marL="12700" algn="just"/>
              <a:r>
                <a:rPr sz="1000" dirty="0">
                  <a:latin typeface="Malgun Gothic"/>
                  <a:cs typeface="Malgun Gothic"/>
                </a:rPr>
                <a:t>Fear not, for I am with you; Be not dismayed, for I am your God. I will strengthen you, Yes, I will help you, I will uphold you with My righteous right hand</a:t>
              </a:r>
              <a:r>
                <a:rPr lang="es-ES" sz="1000" dirty="0">
                  <a:latin typeface="Malgun Gothic"/>
                  <a:cs typeface="Malgun Gothic"/>
                </a:rPr>
                <a:t> </a:t>
              </a:r>
              <a:r>
                <a:rPr sz="1000" dirty="0">
                  <a:latin typeface="Malgun Gothic"/>
                  <a:cs typeface="Malgun Gothic"/>
                </a:rPr>
                <a:t>(Is 41:10)</a:t>
              </a:r>
            </a:p>
          </p:txBody>
        </p:sp>
        <p:sp>
          <p:nvSpPr>
            <p:cNvPr id="40" name="object 40"/>
            <p:cNvSpPr txBox="1"/>
            <p:nvPr/>
          </p:nvSpPr>
          <p:spPr>
            <a:xfrm>
              <a:off x="534179" y="2546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39" name="object 39"/>
            <p:cNvSpPr txBox="1"/>
            <p:nvPr/>
          </p:nvSpPr>
          <p:spPr>
            <a:xfrm>
              <a:off x="808099" y="25464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38" name="object 38"/>
            <p:cNvSpPr txBox="1"/>
            <p:nvPr/>
          </p:nvSpPr>
          <p:spPr>
            <a:xfrm>
              <a:off x="534179" y="29724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37" name="object 37"/>
            <p:cNvSpPr txBox="1"/>
            <p:nvPr/>
          </p:nvSpPr>
          <p:spPr>
            <a:xfrm>
              <a:off x="808099" y="2943225"/>
              <a:ext cx="4086978" cy="206110"/>
            </a:xfrm>
            <a:prstGeom prst="rect">
              <a:avLst/>
            </a:prstGeom>
          </p:spPr>
          <p:txBody>
            <a:bodyPr wrap="square" lIns="0" tIns="6635" rIns="0" bIns="0" rtlCol="0">
              <a:noAutofit/>
            </a:bodyPr>
            <a:lstStyle/>
            <a:p>
              <a:pPr marL="12700" algn="just"/>
              <a:r>
                <a:rPr lang="es-ES" sz="900" dirty="0">
                  <a:latin typeface="Malgun Gothic"/>
                  <a:cs typeface="Malgun Gothic"/>
                </a:rPr>
                <a:t>¿Por qué no tenemos que tener miedo en medio de las dificultades y las pruebas?</a:t>
              </a:r>
            </a:p>
          </p:txBody>
        </p:sp>
        <p:sp>
          <p:nvSpPr>
            <p:cNvPr id="34" name="object 34"/>
            <p:cNvSpPr txBox="1"/>
            <p:nvPr/>
          </p:nvSpPr>
          <p:spPr>
            <a:xfrm>
              <a:off x="537780" y="4308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33" name="object 33"/>
            <p:cNvSpPr txBox="1"/>
            <p:nvPr/>
          </p:nvSpPr>
          <p:spPr>
            <a:xfrm>
              <a:off x="811651" y="4284303"/>
              <a:ext cx="4083426" cy="305888"/>
            </a:xfrm>
            <a:prstGeom prst="rect">
              <a:avLst/>
            </a:prstGeom>
          </p:spPr>
          <p:txBody>
            <a:bodyPr wrap="square" lIns="0" tIns="6635" rIns="0" bIns="0" rtlCol="0">
              <a:noAutofit/>
            </a:bodyPr>
            <a:lstStyle/>
            <a:p>
              <a:pPr marL="12749" algn="just"/>
              <a:r>
                <a:rPr lang="es-ES" sz="900" dirty="0">
                  <a:latin typeface="Malgun Gothic" panose="020B0503020000020004" pitchFamily="34" charset="-127"/>
                  <a:ea typeface="Malgun Gothic" panose="020B0503020000020004" pitchFamily="34" charset="-127"/>
                  <a:cs typeface="Arial"/>
                </a:rPr>
                <a:t>Lee Génesis 25: 24~26 y contesta qué significa el nombre ‘Jacob’ y por qué adquirió ese nombre.</a:t>
              </a:r>
            </a:p>
          </p:txBody>
        </p:sp>
        <p:sp>
          <p:nvSpPr>
            <p:cNvPr id="32" name="object 32"/>
            <p:cNvSpPr txBox="1"/>
            <p:nvPr/>
          </p:nvSpPr>
          <p:spPr>
            <a:xfrm>
              <a:off x="550362" y="5167902"/>
              <a:ext cx="171341" cy="431412"/>
            </a:xfrm>
            <a:prstGeom prst="rect">
              <a:avLst/>
            </a:prstGeom>
          </p:spPr>
          <p:txBody>
            <a:bodyPr wrap="square" lIns="0" tIns="8540" rIns="0" bIns="0" rtlCol="0">
              <a:noAutofit/>
            </a:bodyPr>
            <a:lstStyle/>
            <a:p>
              <a:pPr marL="12700" marR="22859">
                <a:lnSpc>
                  <a:spcPts val="1345"/>
                </a:lnSpc>
              </a:pPr>
              <a:r>
                <a:rPr sz="1200" dirty="0">
                  <a:solidFill>
                    <a:srgbClr val="00ADEF"/>
                  </a:solidFill>
                  <a:latin typeface="Impact"/>
                  <a:cs typeface="Impact"/>
                </a:rPr>
                <a:t>2</a:t>
              </a:r>
              <a:endParaRPr sz="1200" dirty="0">
                <a:latin typeface="Impact"/>
                <a:cs typeface="Impact"/>
              </a:endParaRPr>
            </a:p>
            <a:p>
              <a:pPr marL="43820">
                <a:lnSpc>
                  <a:spcPct val="95825"/>
                </a:lnSpc>
                <a:spcBef>
                  <a:spcPts val="541"/>
                </a:spcBef>
              </a:pPr>
              <a:r>
                <a:rPr sz="1200" b="1" spc="107" dirty="0">
                  <a:solidFill>
                    <a:srgbClr val="00ADEF"/>
                  </a:solidFill>
                  <a:latin typeface="Times New Roman"/>
                  <a:cs typeface="Times New Roman"/>
                </a:rPr>
                <a:t>+</a:t>
              </a:r>
              <a:endParaRPr sz="1200" b="1" dirty="0">
                <a:latin typeface="Times New Roman"/>
                <a:cs typeface="Times New Roman"/>
              </a:endParaRPr>
            </a:p>
          </p:txBody>
        </p:sp>
        <p:sp>
          <p:nvSpPr>
            <p:cNvPr id="31" name="object 31"/>
            <p:cNvSpPr txBox="1"/>
            <p:nvPr/>
          </p:nvSpPr>
          <p:spPr>
            <a:xfrm>
              <a:off x="811699" y="5105945"/>
              <a:ext cx="4083375" cy="494756"/>
            </a:xfrm>
            <a:prstGeom prst="rect">
              <a:avLst/>
            </a:prstGeom>
          </p:spPr>
          <p:txBody>
            <a:bodyPr wrap="square" lIns="0" tIns="6635" rIns="0" bIns="0" rtlCol="0">
              <a:noAutofit/>
            </a:bodyPr>
            <a:lstStyle/>
            <a:p>
              <a:pPr marR="12700" algn="just"/>
              <a:r>
                <a:rPr lang="es-ES" sz="900" dirty="0">
                  <a:latin typeface="Malgun Gothic" panose="020B0503020000020004" pitchFamily="34" charset="-127"/>
                  <a:ea typeface="Malgun Gothic" panose="020B0503020000020004" pitchFamily="34" charset="-127"/>
                  <a:cs typeface="Malgun Gothic"/>
                </a:rPr>
                <a:t>Evalúa la vida de Jacob a tu manera y dibuja una curva. Dibuja una curva + si crees que fue algo bueno y una curva - si fue algo malo, y explica por qué.</a:t>
              </a:r>
              <a:endParaRPr sz="900" dirty="0">
                <a:latin typeface="Malgun Gothic" panose="020B0503020000020004" pitchFamily="34" charset="-127"/>
                <a:ea typeface="Malgun Gothic" panose="020B0503020000020004" pitchFamily="34" charset="-127"/>
                <a:cs typeface="Times New Roman"/>
              </a:endParaRPr>
            </a:p>
          </p:txBody>
        </p:sp>
        <p:sp>
          <p:nvSpPr>
            <p:cNvPr id="30" name="object 30"/>
            <p:cNvSpPr txBox="1"/>
            <p:nvPr/>
          </p:nvSpPr>
          <p:spPr>
            <a:xfrm>
              <a:off x="590985" y="6310463"/>
              <a:ext cx="122948" cy="177800"/>
            </a:xfrm>
            <a:prstGeom prst="rect">
              <a:avLst/>
            </a:prstGeom>
          </p:spPr>
          <p:txBody>
            <a:bodyPr wrap="square" lIns="0" tIns="8477" rIns="0" bIns="0" rtlCol="0">
              <a:noAutofit/>
            </a:bodyPr>
            <a:lstStyle/>
            <a:p>
              <a:pPr marL="12700">
                <a:lnSpc>
                  <a:spcPts val="1335"/>
                </a:lnSpc>
              </a:pPr>
              <a:r>
                <a:rPr sz="1200" spc="358" dirty="0">
                  <a:solidFill>
                    <a:srgbClr val="00ADEF"/>
                  </a:solidFill>
                  <a:latin typeface="Times New Roman"/>
                  <a:cs typeface="Times New Roman"/>
                </a:rPr>
                <a:t>-</a:t>
              </a:r>
              <a:endParaRPr sz="1200" dirty="0">
                <a:latin typeface="Times New Roman"/>
                <a:cs typeface="Times New Roman"/>
              </a:endParaRPr>
            </a:p>
          </p:txBody>
        </p:sp>
        <p:sp>
          <p:nvSpPr>
            <p:cNvPr id="29" name="object 29"/>
            <p:cNvSpPr txBox="1"/>
            <p:nvPr/>
          </p:nvSpPr>
          <p:spPr>
            <a:xfrm>
              <a:off x="4725416" y="6310463"/>
              <a:ext cx="221234" cy="177800"/>
            </a:xfrm>
            <a:prstGeom prst="rect">
              <a:avLst/>
            </a:prstGeom>
          </p:spPr>
          <p:txBody>
            <a:bodyPr wrap="square" lIns="0" tIns="8477" rIns="0" bIns="0" rtlCol="0">
              <a:noAutofit/>
            </a:bodyPr>
            <a:lstStyle/>
            <a:p>
              <a:pPr marL="12700">
                <a:lnSpc>
                  <a:spcPts val="1335"/>
                </a:lnSpc>
              </a:pPr>
              <a:r>
                <a:rPr sz="1200" spc="358" dirty="0">
                  <a:solidFill>
                    <a:srgbClr val="00ADEF"/>
                  </a:solidFill>
                  <a:latin typeface="Times New Roman"/>
                  <a:cs typeface="Times New Roman"/>
                </a:rPr>
                <a:t>-</a:t>
              </a:r>
              <a:endParaRPr sz="1200" dirty="0">
                <a:latin typeface="Times New Roman"/>
                <a:cs typeface="Times New Roman"/>
              </a:endParaRPr>
            </a:p>
          </p:txBody>
        </p:sp>
        <p:sp>
          <p:nvSpPr>
            <p:cNvPr id="27" name="object 27"/>
            <p:cNvSpPr txBox="1"/>
            <p:nvPr/>
          </p:nvSpPr>
          <p:spPr>
            <a:xfrm>
              <a:off x="595748" y="6584029"/>
              <a:ext cx="1978152" cy="216601"/>
            </a:xfrm>
            <a:prstGeom prst="rect">
              <a:avLst/>
            </a:prstGeom>
          </p:spPr>
          <p:txBody>
            <a:bodyPr wrap="square" lIns="0" tIns="7747" rIns="0" bIns="0" rtlCol="0">
              <a:noAutofit/>
            </a:bodyPr>
            <a:lstStyle/>
            <a:p>
              <a:pPr marL="50800">
                <a:lnSpc>
                  <a:spcPts val="1220"/>
                </a:lnSpc>
              </a:pPr>
              <a:r>
                <a:rPr sz="700" spc="-36" dirty="0">
                  <a:latin typeface="Malgun Gothic"/>
                  <a:cs typeface="Malgun Gothic"/>
                </a:rPr>
                <a:t>① </a:t>
              </a:r>
              <a:r>
                <a:rPr lang="es-ES" sz="700" spc="-36" dirty="0">
                  <a:latin typeface="Malgun Gothic"/>
                  <a:cs typeface="Malgun Gothic"/>
                </a:rPr>
                <a:t>Nació como el hermano menor entre gemelos</a:t>
              </a:r>
              <a:endParaRPr sz="700" dirty="0">
                <a:latin typeface="Malgun Gothic"/>
                <a:cs typeface="Malgun Gothic"/>
              </a:endParaRPr>
            </a:p>
          </p:txBody>
        </p:sp>
        <p:sp>
          <p:nvSpPr>
            <p:cNvPr id="26" name="object 26"/>
            <p:cNvSpPr txBox="1"/>
            <p:nvPr/>
          </p:nvSpPr>
          <p:spPr>
            <a:xfrm>
              <a:off x="2545440" y="6582035"/>
              <a:ext cx="2349637" cy="216601"/>
            </a:xfrm>
            <a:prstGeom prst="rect">
              <a:avLst/>
            </a:prstGeom>
          </p:spPr>
          <p:txBody>
            <a:bodyPr wrap="square" lIns="0" tIns="7747" rIns="0" bIns="0" rtlCol="0">
              <a:noAutofit/>
            </a:bodyPr>
            <a:lstStyle/>
            <a:p>
              <a:pPr marL="50838">
                <a:lnSpc>
                  <a:spcPts val="1220"/>
                </a:lnSpc>
              </a:pPr>
              <a:r>
                <a:rPr sz="700" spc="-33" dirty="0">
                  <a:latin typeface="Malgun Gothic"/>
                  <a:cs typeface="Malgun Gothic"/>
                </a:rPr>
                <a:t>② </a:t>
              </a:r>
              <a:r>
                <a:rPr lang="es-ES" sz="700" spc="-33" dirty="0">
                  <a:latin typeface="Malgun Gothic"/>
                  <a:cs typeface="Malgun Gothic"/>
                </a:rPr>
                <a:t>Quitó la bendición de Esaú, su hermano mayor</a:t>
              </a:r>
              <a:endParaRPr sz="700" dirty="0">
                <a:latin typeface="Malgun Gothic"/>
                <a:cs typeface="Malgun Gothic"/>
              </a:endParaRPr>
            </a:p>
          </p:txBody>
        </p:sp>
        <p:sp>
          <p:nvSpPr>
            <p:cNvPr id="25" name="object 25"/>
            <p:cNvSpPr txBox="1"/>
            <p:nvPr/>
          </p:nvSpPr>
          <p:spPr>
            <a:xfrm>
              <a:off x="595748" y="6800630"/>
              <a:ext cx="1978152" cy="216601"/>
            </a:xfrm>
            <a:prstGeom prst="rect">
              <a:avLst/>
            </a:prstGeom>
          </p:spPr>
          <p:txBody>
            <a:bodyPr wrap="square" lIns="0" tIns="7747" rIns="0" bIns="0" rtlCol="0">
              <a:noAutofit/>
            </a:bodyPr>
            <a:lstStyle/>
            <a:p>
              <a:pPr marL="50800">
                <a:lnSpc>
                  <a:spcPts val="1220"/>
                </a:lnSpc>
              </a:pPr>
              <a:r>
                <a:rPr sz="700" spc="-44" dirty="0">
                  <a:latin typeface="Malgun Gothic"/>
                  <a:cs typeface="Malgun Gothic"/>
                </a:rPr>
                <a:t>③ </a:t>
              </a:r>
              <a:r>
                <a:rPr lang="es-ES" sz="700" spc="-44" dirty="0">
                  <a:latin typeface="Malgun Gothic"/>
                  <a:cs typeface="Malgun Gothic"/>
                </a:rPr>
                <a:t>Recibió la promesa de Dios en Bet-el</a:t>
              </a:r>
            </a:p>
          </p:txBody>
        </p:sp>
        <p:sp>
          <p:nvSpPr>
            <p:cNvPr id="24" name="object 24"/>
            <p:cNvSpPr txBox="1"/>
            <p:nvPr/>
          </p:nvSpPr>
          <p:spPr>
            <a:xfrm>
              <a:off x="2545440" y="6798636"/>
              <a:ext cx="2349637" cy="216601"/>
            </a:xfrm>
            <a:prstGeom prst="rect">
              <a:avLst/>
            </a:prstGeom>
          </p:spPr>
          <p:txBody>
            <a:bodyPr wrap="square" lIns="0" tIns="7747" rIns="0" bIns="0" rtlCol="0">
              <a:noAutofit/>
            </a:bodyPr>
            <a:lstStyle/>
            <a:p>
              <a:pPr marL="50838">
                <a:lnSpc>
                  <a:spcPts val="1220"/>
                </a:lnSpc>
              </a:pPr>
              <a:r>
                <a:rPr sz="700" spc="-31" dirty="0">
                  <a:latin typeface="Malgun Gothic"/>
                  <a:cs typeface="Malgun Gothic"/>
                </a:rPr>
                <a:t>④ </a:t>
              </a:r>
              <a:r>
                <a:rPr lang="es-ES" sz="700" spc="-31" dirty="0">
                  <a:latin typeface="Malgun Gothic"/>
                  <a:cs typeface="Malgun Gothic"/>
                </a:rPr>
                <a:t>Trabajó 20 años en la casa de Labán</a:t>
              </a:r>
              <a:endParaRPr sz="700" dirty="0">
                <a:latin typeface="Malgun Gothic"/>
                <a:cs typeface="Malgun Gothic"/>
              </a:endParaRPr>
            </a:p>
          </p:txBody>
        </p:sp>
        <p:sp>
          <p:nvSpPr>
            <p:cNvPr id="23" name="object 23"/>
            <p:cNvSpPr txBox="1"/>
            <p:nvPr/>
          </p:nvSpPr>
          <p:spPr>
            <a:xfrm>
              <a:off x="595748" y="7017231"/>
              <a:ext cx="1978152" cy="216601"/>
            </a:xfrm>
            <a:prstGeom prst="rect">
              <a:avLst/>
            </a:prstGeom>
          </p:spPr>
          <p:txBody>
            <a:bodyPr wrap="square" lIns="0" tIns="7747" rIns="0" bIns="0" rtlCol="0">
              <a:noAutofit/>
            </a:bodyPr>
            <a:lstStyle/>
            <a:p>
              <a:pPr marL="50800">
                <a:lnSpc>
                  <a:spcPts val="1220"/>
                </a:lnSpc>
              </a:pPr>
              <a:r>
                <a:rPr sz="700" spc="-45" dirty="0">
                  <a:latin typeface="Malgun Gothic"/>
                  <a:cs typeface="Malgun Gothic"/>
                </a:rPr>
                <a:t>⑤ </a:t>
              </a:r>
              <a:r>
                <a:rPr lang="es-ES" sz="700" spc="-45" dirty="0">
                  <a:latin typeface="Malgun Gothic"/>
                  <a:cs typeface="Malgun Gothic"/>
                </a:rPr>
                <a:t>Su nombre fue cambiado de Jacob a Israel</a:t>
              </a:r>
            </a:p>
          </p:txBody>
        </p:sp>
        <p:sp>
          <p:nvSpPr>
            <p:cNvPr id="22" name="object 22"/>
            <p:cNvSpPr txBox="1"/>
            <p:nvPr/>
          </p:nvSpPr>
          <p:spPr>
            <a:xfrm>
              <a:off x="2545440" y="7015237"/>
              <a:ext cx="2349637" cy="216601"/>
            </a:xfrm>
            <a:prstGeom prst="rect">
              <a:avLst/>
            </a:prstGeom>
          </p:spPr>
          <p:txBody>
            <a:bodyPr wrap="square" lIns="0" tIns="7747" rIns="0" bIns="0" rtlCol="0">
              <a:noAutofit/>
            </a:bodyPr>
            <a:lstStyle/>
            <a:p>
              <a:pPr marL="50838">
                <a:lnSpc>
                  <a:spcPts val="1220"/>
                </a:lnSpc>
              </a:pPr>
              <a:r>
                <a:rPr sz="700" spc="-43" dirty="0">
                  <a:latin typeface="Malgun Gothic"/>
                  <a:cs typeface="Malgun Gothic"/>
                </a:rPr>
                <a:t>⑥</a:t>
              </a:r>
              <a:r>
                <a:rPr lang="es-ES" sz="700" spc="-43" dirty="0">
                  <a:latin typeface="Malgun Gothic"/>
                  <a:cs typeface="Malgun Gothic"/>
                </a:rPr>
                <a:t> Pensó que su hijo José había muerto mordido por una bestia</a:t>
              </a:r>
              <a:endParaRPr sz="700" dirty="0">
                <a:latin typeface="Malgun Gothic"/>
                <a:cs typeface="Malgun Gothic"/>
              </a:endParaRPr>
            </a:p>
          </p:txBody>
        </p:sp>
        <p:sp>
          <p:nvSpPr>
            <p:cNvPr id="21" name="object 21"/>
            <p:cNvSpPr txBox="1"/>
            <p:nvPr/>
          </p:nvSpPr>
          <p:spPr>
            <a:xfrm>
              <a:off x="595748" y="7233832"/>
              <a:ext cx="1978152" cy="216601"/>
            </a:xfrm>
            <a:prstGeom prst="rect">
              <a:avLst/>
            </a:prstGeom>
          </p:spPr>
          <p:txBody>
            <a:bodyPr wrap="square" lIns="0" tIns="7683" rIns="0" bIns="0" rtlCol="0">
              <a:noAutofit/>
            </a:bodyPr>
            <a:lstStyle/>
            <a:p>
              <a:pPr marL="50800">
                <a:lnSpc>
                  <a:spcPts val="1210"/>
                </a:lnSpc>
              </a:pPr>
              <a:r>
                <a:rPr sz="700" spc="-40" dirty="0">
                  <a:latin typeface="Malgun Gothic"/>
                  <a:cs typeface="Malgun Gothic"/>
                </a:rPr>
                <a:t>⑦ </a:t>
              </a:r>
              <a:r>
                <a:rPr lang="es-ES" sz="700" spc="-40" dirty="0">
                  <a:latin typeface="Malgun Gothic"/>
                  <a:cs typeface="Malgun Gothic"/>
                </a:rPr>
                <a:t>Se encontró de nuevo con José en Egipto</a:t>
              </a:r>
              <a:endParaRPr sz="700" dirty="0">
                <a:latin typeface="Malgun Gothic"/>
                <a:cs typeface="Malgun Gothic"/>
              </a:endParaRPr>
            </a:p>
          </p:txBody>
        </p:sp>
        <p:sp>
          <p:nvSpPr>
            <p:cNvPr id="20" name="object 20"/>
            <p:cNvSpPr txBox="1"/>
            <p:nvPr/>
          </p:nvSpPr>
          <p:spPr>
            <a:xfrm>
              <a:off x="2545440" y="7231838"/>
              <a:ext cx="2349637" cy="216601"/>
            </a:xfrm>
            <a:prstGeom prst="rect">
              <a:avLst/>
            </a:prstGeom>
          </p:spPr>
          <p:txBody>
            <a:bodyPr wrap="square" lIns="0" tIns="7683" rIns="0" bIns="0" rtlCol="0">
              <a:noAutofit/>
            </a:bodyPr>
            <a:lstStyle/>
            <a:p>
              <a:pPr marL="50838">
                <a:lnSpc>
                  <a:spcPts val="1210"/>
                </a:lnSpc>
              </a:pPr>
              <a:r>
                <a:rPr sz="700" spc="-40" dirty="0">
                  <a:latin typeface="Malgun Gothic"/>
                  <a:cs typeface="Malgun Gothic"/>
                </a:rPr>
                <a:t>⑧ </a:t>
              </a:r>
              <a:r>
                <a:rPr lang="es-ES" sz="700" spc="-40" dirty="0">
                  <a:latin typeface="Malgun Gothic"/>
                  <a:cs typeface="Malgun Gothic"/>
                </a:rPr>
                <a:t>Murió en Egipto y enterrado en Canaán</a:t>
              </a:r>
              <a:endParaRPr sz="700" dirty="0">
                <a:latin typeface="Malgun Gothic"/>
                <a:cs typeface="Malgun Gothic"/>
              </a:endParaRPr>
            </a:p>
          </p:txBody>
        </p:sp>
        <p:sp>
          <p:nvSpPr>
            <p:cNvPr id="19" name="object 19"/>
            <p:cNvSpPr txBox="1"/>
            <p:nvPr/>
          </p:nvSpPr>
          <p:spPr>
            <a:xfrm>
              <a:off x="636350" y="5601369"/>
              <a:ext cx="4127300" cy="114325"/>
            </a:xfrm>
            <a:prstGeom prst="rect">
              <a:avLst/>
            </a:prstGeom>
          </p:spPr>
          <p:txBody>
            <a:bodyPr wrap="square" lIns="0" tIns="0" rIns="0" bIns="0" rtlCol="0">
              <a:noAutofit/>
            </a:bodyPr>
            <a:lstStyle/>
            <a:p>
              <a:pPr marL="25400">
                <a:lnSpc>
                  <a:spcPts val="900"/>
                </a:lnSpc>
                <a:spcBef>
                  <a:spcPts val="0"/>
                </a:spcBef>
              </a:pPr>
              <a:endParaRPr sz="900"/>
            </a:p>
          </p:txBody>
        </p:sp>
        <p:sp>
          <p:nvSpPr>
            <p:cNvPr id="18" name="object 18"/>
            <p:cNvSpPr txBox="1"/>
            <p:nvPr/>
          </p:nvSpPr>
          <p:spPr>
            <a:xfrm>
              <a:off x="636350" y="5715694"/>
              <a:ext cx="589615" cy="245677"/>
            </a:xfrm>
            <a:prstGeom prst="rect">
              <a:avLst/>
            </a:prstGeom>
          </p:spPr>
          <p:txBody>
            <a:bodyPr wrap="square" lIns="0" tIns="0" rIns="0" bIns="0" rtlCol="0">
              <a:noAutofit/>
            </a:bodyPr>
            <a:lstStyle/>
            <a:p>
              <a:pPr marL="25400">
                <a:lnSpc>
                  <a:spcPts val="1000"/>
                </a:lnSpc>
              </a:pPr>
              <a:endParaRPr sz="1000"/>
            </a:p>
          </p:txBody>
        </p:sp>
        <p:sp>
          <p:nvSpPr>
            <p:cNvPr id="17" name="object 17"/>
            <p:cNvSpPr txBox="1"/>
            <p:nvPr/>
          </p:nvSpPr>
          <p:spPr>
            <a:xfrm>
              <a:off x="1225965" y="5715694"/>
              <a:ext cx="589614" cy="245677"/>
            </a:xfrm>
            <a:prstGeom prst="rect">
              <a:avLst/>
            </a:prstGeom>
          </p:spPr>
          <p:txBody>
            <a:bodyPr wrap="square" lIns="0" tIns="0" rIns="0" bIns="0" rtlCol="0">
              <a:noAutofit/>
            </a:bodyPr>
            <a:lstStyle/>
            <a:p>
              <a:pPr marL="25400">
                <a:lnSpc>
                  <a:spcPts val="1000"/>
                </a:lnSpc>
              </a:pPr>
              <a:endParaRPr sz="1000"/>
            </a:p>
          </p:txBody>
        </p:sp>
        <p:sp>
          <p:nvSpPr>
            <p:cNvPr id="16" name="object 16"/>
            <p:cNvSpPr txBox="1"/>
            <p:nvPr/>
          </p:nvSpPr>
          <p:spPr>
            <a:xfrm>
              <a:off x="1815579" y="5715694"/>
              <a:ext cx="589614" cy="245677"/>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2405193" y="5715694"/>
              <a:ext cx="589614" cy="245677"/>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2994807" y="5715694"/>
              <a:ext cx="589614" cy="245677"/>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3584421" y="5715694"/>
              <a:ext cx="589614" cy="245677"/>
            </a:xfrm>
            <a:prstGeom prst="rect">
              <a:avLst/>
            </a:prstGeom>
          </p:spPr>
          <p:txBody>
            <a:bodyPr wrap="square" lIns="0" tIns="0" rIns="0" bIns="0" rtlCol="0">
              <a:noAutofit/>
            </a:bodyPr>
            <a:lstStyle/>
            <a:p>
              <a:pPr marL="25400">
                <a:lnSpc>
                  <a:spcPts val="1000"/>
                </a:lnSpc>
              </a:pPr>
              <a:endParaRPr sz="1000"/>
            </a:p>
          </p:txBody>
        </p:sp>
        <p:sp>
          <p:nvSpPr>
            <p:cNvPr id="12" name="object 12"/>
            <p:cNvSpPr txBox="1"/>
            <p:nvPr/>
          </p:nvSpPr>
          <p:spPr>
            <a:xfrm>
              <a:off x="4174035" y="5715694"/>
              <a:ext cx="589615" cy="245677"/>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636350" y="5961372"/>
              <a:ext cx="589615" cy="258334"/>
            </a:xfrm>
            <a:prstGeom prst="rect">
              <a:avLst/>
            </a:prstGeom>
          </p:spPr>
          <p:txBody>
            <a:bodyPr wrap="square" lIns="0" tIns="986" rIns="0" bIns="0" rtlCol="0">
              <a:noAutofit/>
            </a:bodyPr>
            <a:lstStyle/>
            <a:p>
              <a:pPr>
                <a:lnSpc>
                  <a:spcPts val="700"/>
                </a:lnSpc>
              </a:pPr>
              <a:endParaRPr sz="700"/>
            </a:p>
            <a:p>
              <a:pPr marL="44450">
                <a:lnSpc>
                  <a:spcPts val="1325"/>
                </a:lnSpc>
                <a:spcBef>
                  <a:spcPts val="66"/>
                </a:spcBef>
              </a:pPr>
              <a:r>
                <a:rPr sz="800" dirty="0">
                  <a:latin typeface="Malgun Gothic"/>
                  <a:cs typeface="Malgun Gothic"/>
                </a:rPr>
                <a:t>①</a:t>
              </a:r>
              <a:endParaRPr sz="800">
                <a:latin typeface="Malgun Gothic"/>
                <a:cs typeface="Malgun Gothic"/>
              </a:endParaRPr>
            </a:p>
          </p:txBody>
        </p:sp>
        <p:sp>
          <p:nvSpPr>
            <p:cNvPr id="10" name="object 10"/>
            <p:cNvSpPr txBox="1"/>
            <p:nvPr/>
          </p:nvSpPr>
          <p:spPr>
            <a:xfrm>
              <a:off x="1225965" y="5961372"/>
              <a:ext cx="589614" cy="258334"/>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1815579" y="5961372"/>
              <a:ext cx="589614" cy="258334"/>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2405193" y="5961372"/>
              <a:ext cx="589614" cy="258334"/>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2994807" y="5961372"/>
              <a:ext cx="589614" cy="258334"/>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3584421" y="5961372"/>
              <a:ext cx="589614" cy="258334"/>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4174035" y="5961372"/>
              <a:ext cx="589615" cy="258334"/>
            </a:xfrm>
            <a:prstGeom prst="rect">
              <a:avLst/>
            </a:prstGeom>
          </p:spPr>
          <p:txBody>
            <a:bodyPr wrap="square" lIns="0" tIns="986" rIns="0" bIns="0" rtlCol="0">
              <a:noAutofit/>
            </a:bodyPr>
            <a:lstStyle/>
            <a:p>
              <a:pPr>
                <a:lnSpc>
                  <a:spcPts val="700"/>
                </a:lnSpc>
              </a:pPr>
              <a:endParaRPr sz="700"/>
            </a:p>
            <a:p>
              <a:pPr marR="31550" algn="r">
                <a:lnSpc>
                  <a:spcPts val="1325"/>
                </a:lnSpc>
                <a:spcBef>
                  <a:spcPts val="66"/>
                </a:spcBef>
              </a:pPr>
              <a:r>
                <a:rPr sz="800" dirty="0">
                  <a:latin typeface="Malgun Gothic"/>
                  <a:cs typeface="Malgun Gothic"/>
                </a:rPr>
                <a:t>⑧</a:t>
              </a:r>
              <a:endParaRPr sz="800">
                <a:latin typeface="Malgun Gothic"/>
                <a:cs typeface="Malgun Gothic"/>
              </a:endParaRPr>
            </a:p>
          </p:txBody>
        </p:sp>
        <p:sp>
          <p:nvSpPr>
            <p:cNvPr id="4" name="object 4"/>
            <p:cNvSpPr txBox="1"/>
            <p:nvPr/>
          </p:nvSpPr>
          <p:spPr>
            <a:xfrm>
              <a:off x="636350" y="6219706"/>
              <a:ext cx="4127300" cy="101663"/>
            </a:xfrm>
            <a:prstGeom prst="rect">
              <a:avLst/>
            </a:prstGeom>
          </p:spPr>
          <p:txBody>
            <a:bodyPr wrap="square" lIns="0" tIns="5080" rIns="0" bIns="0" rtlCol="0">
              <a:noAutofit/>
            </a:bodyPr>
            <a:lstStyle/>
            <a:p>
              <a:pPr marL="539750">
                <a:lnSpc>
                  <a:spcPts val="800"/>
                </a:lnSpc>
              </a:pPr>
              <a:r>
                <a:rPr sz="1200" spc="0" baseline="-9691" dirty="0">
                  <a:latin typeface="Malgun Gothic"/>
                  <a:cs typeface="Malgun Gothic"/>
                </a:rPr>
                <a:t>②            </a:t>
              </a:r>
              <a:r>
                <a:rPr sz="1200" spc="150" baseline="-9691" dirty="0">
                  <a:latin typeface="Malgun Gothic"/>
                  <a:cs typeface="Malgun Gothic"/>
                </a:rPr>
                <a:t> </a:t>
              </a:r>
              <a:r>
                <a:rPr sz="1200" spc="0" baseline="-9691" dirty="0">
                  <a:latin typeface="Malgun Gothic"/>
                  <a:cs typeface="Malgun Gothic"/>
                </a:rPr>
                <a:t>③            </a:t>
              </a:r>
              <a:r>
                <a:rPr sz="1200" spc="250" baseline="-9691" dirty="0">
                  <a:latin typeface="Malgun Gothic"/>
                  <a:cs typeface="Malgun Gothic"/>
                </a:rPr>
                <a:t> </a:t>
              </a:r>
              <a:r>
                <a:rPr sz="1200" spc="0" baseline="-9691" dirty="0">
                  <a:latin typeface="Malgun Gothic"/>
                  <a:cs typeface="Malgun Gothic"/>
                </a:rPr>
                <a:t>④            </a:t>
              </a:r>
              <a:r>
                <a:rPr sz="1200" spc="150" baseline="-9691" dirty="0">
                  <a:latin typeface="Malgun Gothic"/>
                  <a:cs typeface="Malgun Gothic"/>
                </a:rPr>
                <a:t> </a:t>
              </a:r>
              <a:r>
                <a:rPr sz="1200" spc="0" baseline="-9691" dirty="0">
                  <a:latin typeface="Malgun Gothic"/>
                  <a:cs typeface="Malgun Gothic"/>
                </a:rPr>
                <a:t>⑤            </a:t>
              </a:r>
              <a:r>
                <a:rPr sz="1200" spc="250" baseline="-9691" dirty="0">
                  <a:latin typeface="Malgun Gothic"/>
                  <a:cs typeface="Malgun Gothic"/>
                </a:rPr>
                <a:t> </a:t>
              </a:r>
              <a:r>
                <a:rPr sz="1200" spc="0" baseline="-9691" dirty="0">
                  <a:latin typeface="Malgun Gothic"/>
                  <a:cs typeface="Malgun Gothic"/>
                </a:rPr>
                <a:t>⑥            </a:t>
              </a:r>
              <a:r>
                <a:rPr sz="1200" spc="150" baseline="-9691" dirty="0">
                  <a:latin typeface="Malgun Gothic"/>
                  <a:cs typeface="Malgun Gothic"/>
                </a:rPr>
                <a:t> </a:t>
              </a:r>
              <a:r>
                <a:rPr sz="1200" spc="0" baseline="-9691" dirty="0">
                  <a:latin typeface="Malgun Gothic"/>
                  <a:cs typeface="Malgun Gothic"/>
                </a:rPr>
                <a:t>⑦</a:t>
              </a:r>
              <a:endParaRPr sz="800">
                <a:latin typeface="Malgun Gothic"/>
                <a:cs typeface="Malgun Gothic"/>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215145"/>
              <a:ext cx="4286643" cy="152400"/>
            </a:xfrm>
            <a:prstGeom prst="rect">
              <a:avLst/>
            </a:prstGeom>
          </p:spPr>
          <p:txBody>
            <a:bodyPr wrap="square" lIns="0" tIns="0" rIns="0" bIns="0" rtlCol="0">
              <a:noAutofit/>
            </a:bodyPr>
            <a:lstStyle/>
            <a:p>
              <a:pPr marL="25400">
                <a:lnSpc>
                  <a:spcPts val="1000"/>
                </a:lnSpc>
              </a:pPr>
              <a:endParaRPr sz="1000"/>
            </a:p>
          </p:txBody>
        </p:sp>
        <p:sp>
          <p:nvSpPr>
            <p:cNvPr id="112" name="object 11">
              <a:extLst>
                <a:ext uri="{FF2B5EF4-FFF2-40B4-BE49-F238E27FC236}">
                  <a16:creationId xmlns:a16="http://schemas.microsoft.com/office/drawing/2014/main" id="{216697AB-2042-43B5-AC5E-C29A42282D01}"/>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113" name="object 11">
              <a:extLst>
                <a:ext uri="{FF2B5EF4-FFF2-40B4-BE49-F238E27FC236}">
                  <a16:creationId xmlns:a16="http://schemas.microsoft.com/office/drawing/2014/main" id="{C68B7FFB-8B48-479F-B060-1DC9123E0ED1}"/>
                </a:ext>
              </a:extLst>
            </p:cNvPr>
            <p:cNvSpPr txBox="1"/>
            <p:nvPr/>
          </p:nvSpPr>
          <p:spPr>
            <a:xfrm>
              <a:off x="522336" y="3644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pic>
          <p:nvPicPr>
            <p:cNvPr id="116" name="그림 115">
              <a:extLst>
                <a:ext uri="{FF2B5EF4-FFF2-40B4-BE49-F238E27FC236}">
                  <a16:creationId xmlns:a16="http://schemas.microsoft.com/office/drawing/2014/main" id="{15D758D2-6184-4DC5-847F-15EBD2F34D30}"/>
                </a:ext>
              </a:extLst>
            </p:cNvPr>
            <p:cNvPicPr>
              <a:picLocks noChangeAspect="1"/>
            </p:cNvPicPr>
            <p:nvPr/>
          </p:nvPicPr>
          <p:blipFill>
            <a:blip r:embed="rId2"/>
            <a:stretch>
              <a:fillRect/>
            </a:stretch>
          </p:blipFill>
          <p:spPr>
            <a:xfrm>
              <a:off x="4641850" y="5372100"/>
              <a:ext cx="260289" cy="323116"/>
            </a:xfrm>
            <a:prstGeom prst="rect">
              <a:avLst/>
            </a:prstGeom>
          </p:spPr>
        </p:pic>
      </p:grpSp>
      <p:sp>
        <p:nvSpPr>
          <p:cNvPr id="115" name="object 5">
            <a:extLst>
              <a:ext uri="{FF2B5EF4-FFF2-40B4-BE49-F238E27FC236}">
                <a16:creationId xmlns:a16="http://schemas.microsoft.com/office/drawing/2014/main" id="{A5D68623-1158-4ACC-A8CE-2DE386A2894B}"/>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a:t>
            </a:r>
            <a:r>
              <a:rPr lang="es-ES" sz="1000" dirty="0">
                <a:latin typeface="Times New Roman"/>
                <a:cs typeface="Times New Roman"/>
              </a:rPr>
              <a:t>0</a:t>
            </a:r>
            <a:endParaRPr sz="1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그룹 93">
            <a:extLst>
              <a:ext uri="{FF2B5EF4-FFF2-40B4-BE49-F238E27FC236}">
                <a16:creationId xmlns:a16="http://schemas.microsoft.com/office/drawing/2014/main" id="{5F2572BB-5D77-439A-A8E1-4679DA173655}"/>
              </a:ext>
            </a:extLst>
          </p:cNvPr>
          <p:cNvGrpSpPr/>
          <p:nvPr/>
        </p:nvGrpSpPr>
        <p:grpSpPr>
          <a:xfrm>
            <a:off x="545294" y="1015672"/>
            <a:ext cx="4431989" cy="6413581"/>
            <a:chOff x="545294" y="1015672"/>
            <a:chExt cx="4431989" cy="6413581"/>
          </a:xfrm>
        </p:grpSpPr>
        <p:sp>
          <p:nvSpPr>
            <p:cNvPr id="86" name="object 86"/>
            <p:cNvSpPr/>
            <p:nvPr/>
          </p:nvSpPr>
          <p:spPr>
            <a:xfrm>
              <a:off x="545294" y="4198222"/>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7" name="object 87"/>
            <p:cNvSpPr/>
            <p:nvPr/>
          </p:nvSpPr>
          <p:spPr>
            <a:xfrm>
              <a:off x="582836" y="4235763"/>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4" name="object 84"/>
            <p:cNvSpPr/>
            <p:nvPr/>
          </p:nvSpPr>
          <p:spPr>
            <a:xfrm>
              <a:off x="545294" y="10167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5" name="object 85"/>
            <p:cNvSpPr/>
            <p:nvPr/>
          </p:nvSpPr>
          <p:spPr>
            <a:xfrm>
              <a:off x="582836" y="10543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6" name="object 46"/>
            <p:cNvSpPr/>
            <p:nvPr/>
          </p:nvSpPr>
          <p:spPr>
            <a:xfrm>
              <a:off x="857859" y="1595843"/>
              <a:ext cx="4067048" cy="2246160"/>
            </a:xfrm>
            <a:custGeom>
              <a:avLst/>
              <a:gdLst/>
              <a:ahLst/>
              <a:cxnLst/>
              <a:rect l="l" t="t" r="r" b="b"/>
              <a:pathLst>
                <a:path w="4067048" h="2246160">
                  <a:moveTo>
                    <a:pt x="0" y="2246160"/>
                  </a:moveTo>
                  <a:lnTo>
                    <a:pt x="312140" y="2246160"/>
                  </a:lnTo>
                  <a:lnTo>
                    <a:pt x="312140" y="338150"/>
                  </a:lnTo>
                  <a:lnTo>
                    <a:pt x="4067048" y="338150"/>
                  </a:lnTo>
                  <a:lnTo>
                    <a:pt x="4067048" y="0"/>
                  </a:lnTo>
                  <a:lnTo>
                    <a:pt x="0" y="0"/>
                  </a:lnTo>
                  <a:lnTo>
                    <a:pt x="0" y="2246160"/>
                  </a:lnTo>
                  <a:close/>
                </a:path>
              </a:pathLst>
            </a:custGeom>
            <a:solidFill>
              <a:srgbClr val="00ADEF"/>
            </a:solidFill>
          </p:spPr>
          <p:txBody>
            <a:bodyPr wrap="square" lIns="0" tIns="0" rIns="0" bIns="0" rtlCol="0">
              <a:noAutofit/>
            </a:bodyPr>
            <a:lstStyle/>
            <a:p>
              <a:endParaRPr/>
            </a:p>
          </p:txBody>
        </p:sp>
        <p:sp>
          <p:nvSpPr>
            <p:cNvPr id="47" name="object 47"/>
            <p:cNvSpPr/>
            <p:nvPr/>
          </p:nvSpPr>
          <p:spPr>
            <a:xfrm>
              <a:off x="857859" y="1595843"/>
              <a:ext cx="312140" cy="338150"/>
            </a:xfrm>
            <a:custGeom>
              <a:avLst/>
              <a:gdLst/>
              <a:ahLst/>
              <a:cxnLst/>
              <a:rect l="l" t="t" r="r" b="b"/>
              <a:pathLst>
                <a:path w="312140" h="338150">
                  <a:moveTo>
                    <a:pt x="0" y="0"/>
                  </a:moveTo>
                  <a:lnTo>
                    <a:pt x="0" y="338150"/>
                  </a:lnTo>
                  <a:lnTo>
                    <a:pt x="312140" y="338150"/>
                  </a:lnTo>
                  <a:lnTo>
                    <a:pt x="312140" y="0"/>
                  </a:lnTo>
                  <a:lnTo>
                    <a:pt x="0" y="0"/>
                  </a:lnTo>
                  <a:close/>
                </a:path>
              </a:pathLst>
            </a:custGeom>
            <a:solidFill>
              <a:srgbClr val="00ADEF"/>
            </a:solidFill>
          </p:spPr>
          <p:txBody>
            <a:bodyPr wrap="square" lIns="0" tIns="0" rIns="0" bIns="0" rtlCol="0">
              <a:noAutofit/>
            </a:bodyPr>
            <a:lstStyle/>
            <a:p>
              <a:endParaRPr/>
            </a:p>
          </p:txBody>
        </p:sp>
        <p:sp>
          <p:nvSpPr>
            <p:cNvPr id="48" name="object 48"/>
            <p:cNvSpPr/>
            <p:nvPr/>
          </p:nvSpPr>
          <p:spPr>
            <a:xfrm>
              <a:off x="1170000" y="1595843"/>
              <a:ext cx="1514716" cy="338150"/>
            </a:xfrm>
            <a:custGeom>
              <a:avLst/>
              <a:gdLst/>
              <a:ahLst/>
              <a:cxnLst/>
              <a:rect l="l" t="t" r="r" b="b"/>
              <a:pathLst>
                <a:path w="1514716" h="338150">
                  <a:moveTo>
                    <a:pt x="0" y="0"/>
                  </a:moveTo>
                  <a:lnTo>
                    <a:pt x="0" y="338150"/>
                  </a:lnTo>
                  <a:lnTo>
                    <a:pt x="1514716" y="338150"/>
                  </a:lnTo>
                  <a:lnTo>
                    <a:pt x="1514716" y="0"/>
                  </a:lnTo>
                  <a:lnTo>
                    <a:pt x="0" y="0"/>
                  </a:lnTo>
                  <a:close/>
                </a:path>
              </a:pathLst>
            </a:custGeom>
            <a:solidFill>
              <a:srgbClr val="00ADEF"/>
            </a:solidFill>
          </p:spPr>
          <p:txBody>
            <a:bodyPr wrap="square" lIns="0" tIns="0" rIns="0" bIns="0" rtlCol="0">
              <a:noAutofit/>
            </a:bodyPr>
            <a:lstStyle/>
            <a:p>
              <a:endParaRPr/>
            </a:p>
          </p:txBody>
        </p:sp>
        <p:sp>
          <p:nvSpPr>
            <p:cNvPr id="49" name="object 49"/>
            <p:cNvSpPr/>
            <p:nvPr/>
          </p:nvSpPr>
          <p:spPr>
            <a:xfrm>
              <a:off x="2684716" y="1595843"/>
              <a:ext cx="2240191" cy="338150"/>
            </a:xfrm>
            <a:custGeom>
              <a:avLst/>
              <a:gdLst/>
              <a:ahLst/>
              <a:cxnLst/>
              <a:rect l="l" t="t" r="r" b="b"/>
              <a:pathLst>
                <a:path w="2240191" h="338150">
                  <a:moveTo>
                    <a:pt x="0" y="0"/>
                  </a:moveTo>
                  <a:lnTo>
                    <a:pt x="0" y="338150"/>
                  </a:lnTo>
                  <a:lnTo>
                    <a:pt x="2240191" y="338150"/>
                  </a:lnTo>
                  <a:lnTo>
                    <a:pt x="2240191" y="0"/>
                  </a:lnTo>
                  <a:lnTo>
                    <a:pt x="0" y="0"/>
                  </a:lnTo>
                  <a:close/>
                </a:path>
              </a:pathLst>
            </a:custGeom>
            <a:solidFill>
              <a:srgbClr val="00ADEF"/>
            </a:solidFill>
          </p:spPr>
          <p:txBody>
            <a:bodyPr wrap="square" lIns="0" tIns="0" rIns="0" bIns="0" rtlCol="0">
              <a:noAutofit/>
            </a:bodyPr>
            <a:lstStyle/>
            <a:p>
              <a:endParaRPr/>
            </a:p>
          </p:txBody>
        </p:sp>
        <p:sp>
          <p:nvSpPr>
            <p:cNvPr id="50" name="object 50"/>
            <p:cNvSpPr/>
            <p:nvPr/>
          </p:nvSpPr>
          <p:spPr>
            <a:xfrm>
              <a:off x="857859" y="1933994"/>
              <a:ext cx="312140" cy="636003"/>
            </a:xfrm>
            <a:custGeom>
              <a:avLst/>
              <a:gdLst/>
              <a:ahLst/>
              <a:cxnLst/>
              <a:rect l="l" t="t" r="r" b="b"/>
              <a:pathLst>
                <a:path w="312140" h="636003">
                  <a:moveTo>
                    <a:pt x="0" y="0"/>
                  </a:moveTo>
                  <a:lnTo>
                    <a:pt x="0" y="636003"/>
                  </a:lnTo>
                  <a:lnTo>
                    <a:pt x="312140" y="636003"/>
                  </a:lnTo>
                  <a:lnTo>
                    <a:pt x="312140" y="0"/>
                  </a:lnTo>
                  <a:lnTo>
                    <a:pt x="0" y="0"/>
                  </a:lnTo>
                  <a:close/>
                </a:path>
              </a:pathLst>
            </a:custGeom>
            <a:solidFill>
              <a:srgbClr val="00ADEF"/>
            </a:solidFill>
          </p:spPr>
          <p:txBody>
            <a:bodyPr wrap="square" lIns="0" tIns="0" rIns="0" bIns="0" rtlCol="0">
              <a:noAutofit/>
            </a:bodyPr>
            <a:lstStyle/>
            <a:p>
              <a:endParaRPr/>
            </a:p>
          </p:txBody>
        </p:sp>
        <p:sp>
          <p:nvSpPr>
            <p:cNvPr id="51" name="object 51"/>
            <p:cNvSpPr/>
            <p:nvPr/>
          </p:nvSpPr>
          <p:spPr>
            <a:xfrm>
              <a:off x="857859" y="2569997"/>
              <a:ext cx="312140" cy="636003"/>
            </a:xfrm>
            <a:custGeom>
              <a:avLst/>
              <a:gdLst/>
              <a:ahLst/>
              <a:cxnLst/>
              <a:rect l="l" t="t" r="r" b="b"/>
              <a:pathLst>
                <a:path w="312140" h="636003">
                  <a:moveTo>
                    <a:pt x="0" y="0"/>
                  </a:moveTo>
                  <a:lnTo>
                    <a:pt x="0" y="636003"/>
                  </a:lnTo>
                  <a:lnTo>
                    <a:pt x="312140" y="636003"/>
                  </a:lnTo>
                  <a:lnTo>
                    <a:pt x="312140" y="0"/>
                  </a:lnTo>
                  <a:lnTo>
                    <a:pt x="0" y="0"/>
                  </a:lnTo>
                  <a:close/>
                </a:path>
              </a:pathLst>
            </a:custGeom>
            <a:solidFill>
              <a:srgbClr val="00ADEF"/>
            </a:solidFill>
          </p:spPr>
          <p:txBody>
            <a:bodyPr wrap="square" lIns="0" tIns="0" rIns="0" bIns="0" rtlCol="0">
              <a:noAutofit/>
            </a:bodyPr>
            <a:lstStyle/>
            <a:p>
              <a:endParaRPr/>
            </a:p>
          </p:txBody>
        </p:sp>
        <p:sp>
          <p:nvSpPr>
            <p:cNvPr id="52" name="object 52"/>
            <p:cNvSpPr/>
            <p:nvPr/>
          </p:nvSpPr>
          <p:spPr>
            <a:xfrm>
              <a:off x="857859" y="3206000"/>
              <a:ext cx="312140" cy="636003"/>
            </a:xfrm>
            <a:custGeom>
              <a:avLst/>
              <a:gdLst/>
              <a:ahLst/>
              <a:cxnLst/>
              <a:rect l="l" t="t" r="r" b="b"/>
              <a:pathLst>
                <a:path w="312140" h="636003">
                  <a:moveTo>
                    <a:pt x="0" y="0"/>
                  </a:moveTo>
                  <a:lnTo>
                    <a:pt x="0" y="636003"/>
                  </a:lnTo>
                  <a:lnTo>
                    <a:pt x="312140" y="636003"/>
                  </a:lnTo>
                  <a:lnTo>
                    <a:pt x="312140" y="0"/>
                  </a:lnTo>
                  <a:lnTo>
                    <a:pt x="0" y="0"/>
                  </a:lnTo>
                  <a:close/>
                </a:path>
              </a:pathLst>
            </a:custGeom>
            <a:solidFill>
              <a:srgbClr val="00ADEF"/>
            </a:solidFill>
          </p:spPr>
          <p:txBody>
            <a:bodyPr wrap="square" lIns="0" tIns="0" rIns="0" bIns="0" rtlCol="0">
              <a:noAutofit/>
            </a:bodyPr>
            <a:lstStyle/>
            <a:p>
              <a:endParaRPr/>
            </a:p>
          </p:txBody>
        </p:sp>
        <p:sp>
          <p:nvSpPr>
            <p:cNvPr id="53" name="object 53"/>
            <p:cNvSpPr/>
            <p:nvPr/>
          </p:nvSpPr>
          <p:spPr>
            <a:xfrm>
              <a:off x="1170000" y="1602195"/>
              <a:ext cx="0" cy="328625"/>
            </a:xfrm>
            <a:custGeom>
              <a:avLst/>
              <a:gdLst/>
              <a:ahLst/>
              <a:cxnLst/>
              <a:rect l="l" t="t" r="r" b="b"/>
              <a:pathLst>
                <a:path h="328625">
                  <a:moveTo>
                    <a:pt x="0" y="328625"/>
                  </a:moveTo>
                  <a:lnTo>
                    <a:pt x="0" y="0"/>
                  </a:lnTo>
                </a:path>
              </a:pathLst>
            </a:custGeom>
            <a:ln w="5181">
              <a:solidFill>
                <a:srgbClr val="000000"/>
              </a:solidFill>
            </a:ln>
          </p:spPr>
          <p:txBody>
            <a:bodyPr wrap="square" lIns="0" tIns="0" rIns="0" bIns="0" rtlCol="0">
              <a:noAutofit/>
            </a:bodyPr>
            <a:lstStyle/>
            <a:p>
              <a:endParaRPr/>
            </a:p>
          </p:txBody>
        </p:sp>
        <p:sp>
          <p:nvSpPr>
            <p:cNvPr id="54" name="object 54"/>
            <p:cNvSpPr/>
            <p:nvPr/>
          </p:nvSpPr>
          <p:spPr>
            <a:xfrm>
              <a:off x="2684717" y="1602195"/>
              <a:ext cx="0" cy="328625"/>
            </a:xfrm>
            <a:custGeom>
              <a:avLst/>
              <a:gdLst/>
              <a:ahLst/>
              <a:cxnLst/>
              <a:rect l="l" t="t" r="r" b="b"/>
              <a:pathLst>
                <a:path h="328625">
                  <a:moveTo>
                    <a:pt x="0" y="328625"/>
                  </a:moveTo>
                  <a:lnTo>
                    <a:pt x="0" y="0"/>
                  </a:lnTo>
                </a:path>
              </a:pathLst>
            </a:custGeom>
            <a:ln w="5181">
              <a:solidFill>
                <a:srgbClr val="000000"/>
              </a:solidFill>
            </a:ln>
          </p:spPr>
          <p:txBody>
            <a:bodyPr wrap="square" lIns="0" tIns="0" rIns="0" bIns="0" rtlCol="0">
              <a:noAutofit/>
            </a:bodyPr>
            <a:lstStyle/>
            <a:p>
              <a:endParaRPr/>
            </a:p>
          </p:txBody>
        </p:sp>
        <p:sp>
          <p:nvSpPr>
            <p:cNvPr id="55" name="object 55"/>
            <p:cNvSpPr/>
            <p:nvPr/>
          </p:nvSpPr>
          <p:spPr>
            <a:xfrm>
              <a:off x="1170000" y="1937167"/>
              <a:ext cx="0" cy="629653"/>
            </a:xfrm>
            <a:custGeom>
              <a:avLst/>
              <a:gdLst/>
              <a:ahLst/>
              <a:cxnLst/>
              <a:rect l="l" t="t" r="r" b="b"/>
              <a:pathLst>
                <a:path h="629653">
                  <a:moveTo>
                    <a:pt x="0" y="629653"/>
                  </a:moveTo>
                  <a:lnTo>
                    <a:pt x="0" y="0"/>
                  </a:lnTo>
                </a:path>
              </a:pathLst>
            </a:custGeom>
            <a:ln w="5181">
              <a:solidFill>
                <a:srgbClr val="000000"/>
              </a:solidFill>
            </a:ln>
          </p:spPr>
          <p:txBody>
            <a:bodyPr wrap="square" lIns="0" tIns="0" rIns="0" bIns="0" rtlCol="0">
              <a:noAutofit/>
            </a:bodyPr>
            <a:lstStyle/>
            <a:p>
              <a:endParaRPr/>
            </a:p>
          </p:txBody>
        </p:sp>
        <p:sp>
          <p:nvSpPr>
            <p:cNvPr id="56" name="object 56"/>
            <p:cNvSpPr/>
            <p:nvPr/>
          </p:nvSpPr>
          <p:spPr>
            <a:xfrm>
              <a:off x="2684717" y="1937167"/>
              <a:ext cx="0" cy="629653"/>
            </a:xfrm>
            <a:custGeom>
              <a:avLst/>
              <a:gdLst/>
              <a:ahLst/>
              <a:cxnLst/>
              <a:rect l="l" t="t" r="r" b="b"/>
              <a:pathLst>
                <a:path h="629653">
                  <a:moveTo>
                    <a:pt x="0" y="629653"/>
                  </a:moveTo>
                  <a:lnTo>
                    <a:pt x="0" y="0"/>
                  </a:lnTo>
                </a:path>
              </a:pathLst>
            </a:custGeom>
            <a:ln w="5181">
              <a:solidFill>
                <a:srgbClr val="000000"/>
              </a:solidFill>
            </a:ln>
          </p:spPr>
          <p:txBody>
            <a:bodyPr wrap="square" lIns="0" tIns="0" rIns="0" bIns="0" rtlCol="0">
              <a:noAutofit/>
            </a:bodyPr>
            <a:lstStyle/>
            <a:p>
              <a:endParaRPr/>
            </a:p>
          </p:txBody>
        </p:sp>
        <p:sp>
          <p:nvSpPr>
            <p:cNvPr id="57" name="object 57"/>
            <p:cNvSpPr/>
            <p:nvPr/>
          </p:nvSpPr>
          <p:spPr>
            <a:xfrm>
              <a:off x="1170000" y="2573167"/>
              <a:ext cx="0" cy="629653"/>
            </a:xfrm>
            <a:custGeom>
              <a:avLst/>
              <a:gdLst/>
              <a:ahLst/>
              <a:cxnLst/>
              <a:rect l="l" t="t" r="r" b="b"/>
              <a:pathLst>
                <a:path h="629653">
                  <a:moveTo>
                    <a:pt x="0" y="629653"/>
                  </a:moveTo>
                  <a:lnTo>
                    <a:pt x="0" y="0"/>
                  </a:lnTo>
                </a:path>
              </a:pathLst>
            </a:custGeom>
            <a:ln w="5181">
              <a:solidFill>
                <a:srgbClr val="000000"/>
              </a:solidFill>
            </a:ln>
          </p:spPr>
          <p:txBody>
            <a:bodyPr wrap="square" lIns="0" tIns="0" rIns="0" bIns="0" rtlCol="0">
              <a:noAutofit/>
            </a:bodyPr>
            <a:lstStyle/>
            <a:p>
              <a:endParaRPr/>
            </a:p>
          </p:txBody>
        </p:sp>
        <p:sp>
          <p:nvSpPr>
            <p:cNvPr id="58" name="object 58"/>
            <p:cNvSpPr/>
            <p:nvPr/>
          </p:nvSpPr>
          <p:spPr>
            <a:xfrm>
              <a:off x="2684717" y="2573167"/>
              <a:ext cx="0" cy="629653"/>
            </a:xfrm>
            <a:custGeom>
              <a:avLst/>
              <a:gdLst/>
              <a:ahLst/>
              <a:cxnLst/>
              <a:rect l="l" t="t" r="r" b="b"/>
              <a:pathLst>
                <a:path h="629653">
                  <a:moveTo>
                    <a:pt x="0" y="629653"/>
                  </a:moveTo>
                  <a:lnTo>
                    <a:pt x="0" y="0"/>
                  </a:lnTo>
                </a:path>
              </a:pathLst>
            </a:custGeom>
            <a:ln w="5181">
              <a:solidFill>
                <a:srgbClr val="000000"/>
              </a:solidFill>
            </a:ln>
          </p:spPr>
          <p:txBody>
            <a:bodyPr wrap="square" lIns="0" tIns="0" rIns="0" bIns="0" rtlCol="0">
              <a:noAutofit/>
            </a:bodyPr>
            <a:lstStyle/>
            <a:p>
              <a:endParaRPr/>
            </a:p>
          </p:txBody>
        </p:sp>
        <p:sp>
          <p:nvSpPr>
            <p:cNvPr id="59" name="object 59"/>
            <p:cNvSpPr/>
            <p:nvPr/>
          </p:nvSpPr>
          <p:spPr>
            <a:xfrm>
              <a:off x="1170000" y="3209166"/>
              <a:ext cx="0" cy="626478"/>
            </a:xfrm>
            <a:custGeom>
              <a:avLst/>
              <a:gdLst/>
              <a:ahLst/>
              <a:cxnLst/>
              <a:rect l="l" t="t" r="r" b="b"/>
              <a:pathLst>
                <a:path h="626478">
                  <a:moveTo>
                    <a:pt x="0" y="626478"/>
                  </a:moveTo>
                  <a:lnTo>
                    <a:pt x="0" y="0"/>
                  </a:lnTo>
                </a:path>
              </a:pathLst>
            </a:custGeom>
            <a:ln w="5181">
              <a:solidFill>
                <a:srgbClr val="000000"/>
              </a:solidFill>
            </a:ln>
          </p:spPr>
          <p:txBody>
            <a:bodyPr wrap="square" lIns="0" tIns="0" rIns="0" bIns="0" rtlCol="0">
              <a:noAutofit/>
            </a:bodyPr>
            <a:lstStyle/>
            <a:p>
              <a:endParaRPr/>
            </a:p>
          </p:txBody>
        </p:sp>
        <p:sp>
          <p:nvSpPr>
            <p:cNvPr id="60" name="object 60"/>
            <p:cNvSpPr/>
            <p:nvPr/>
          </p:nvSpPr>
          <p:spPr>
            <a:xfrm>
              <a:off x="2684717" y="3209166"/>
              <a:ext cx="0" cy="626478"/>
            </a:xfrm>
            <a:custGeom>
              <a:avLst/>
              <a:gdLst/>
              <a:ahLst/>
              <a:cxnLst/>
              <a:rect l="l" t="t" r="r" b="b"/>
              <a:pathLst>
                <a:path h="626478">
                  <a:moveTo>
                    <a:pt x="0" y="626478"/>
                  </a:moveTo>
                  <a:lnTo>
                    <a:pt x="0" y="0"/>
                  </a:lnTo>
                </a:path>
              </a:pathLst>
            </a:custGeom>
            <a:ln w="5181">
              <a:solidFill>
                <a:srgbClr val="000000"/>
              </a:solidFill>
            </a:ln>
          </p:spPr>
          <p:txBody>
            <a:bodyPr wrap="square" lIns="0" tIns="0" rIns="0" bIns="0" rtlCol="0">
              <a:noAutofit/>
            </a:bodyPr>
            <a:lstStyle/>
            <a:p>
              <a:endParaRPr/>
            </a:p>
          </p:txBody>
        </p:sp>
        <p:sp>
          <p:nvSpPr>
            <p:cNvPr id="61" name="object 61"/>
            <p:cNvSpPr/>
            <p:nvPr/>
          </p:nvSpPr>
          <p:spPr>
            <a:xfrm>
              <a:off x="863047" y="1933995"/>
              <a:ext cx="306946" cy="0"/>
            </a:xfrm>
            <a:custGeom>
              <a:avLst/>
              <a:gdLst/>
              <a:ahLst/>
              <a:cxnLst/>
              <a:rect l="l" t="t" r="r" b="b"/>
              <a:pathLst>
                <a:path w="306946">
                  <a:moveTo>
                    <a:pt x="0" y="0"/>
                  </a:moveTo>
                  <a:lnTo>
                    <a:pt x="306946" y="0"/>
                  </a:lnTo>
                </a:path>
              </a:pathLst>
            </a:custGeom>
            <a:ln w="6350">
              <a:solidFill>
                <a:srgbClr val="000000"/>
              </a:solidFill>
            </a:ln>
          </p:spPr>
          <p:txBody>
            <a:bodyPr wrap="square" lIns="0" tIns="0" rIns="0" bIns="0" rtlCol="0">
              <a:noAutofit/>
            </a:bodyPr>
            <a:lstStyle/>
            <a:p>
              <a:endParaRPr/>
            </a:p>
          </p:txBody>
        </p:sp>
        <p:sp>
          <p:nvSpPr>
            <p:cNvPr id="62" name="object 62"/>
            <p:cNvSpPr/>
            <p:nvPr/>
          </p:nvSpPr>
          <p:spPr>
            <a:xfrm>
              <a:off x="1170000" y="1933995"/>
              <a:ext cx="1514716" cy="0"/>
            </a:xfrm>
            <a:custGeom>
              <a:avLst/>
              <a:gdLst/>
              <a:ahLst/>
              <a:cxnLst/>
              <a:rect l="l" t="t" r="r" b="b"/>
              <a:pathLst>
                <a:path w="1514716">
                  <a:moveTo>
                    <a:pt x="0" y="0"/>
                  </a:moveTo>
                  <a:lnTo>
                    <a:pt x="1514716" y="0"/>
                  </a:lnTo>
                </a:path>
              </a:pathLst>
            </a:custGeom>
            <a:ln w="6350">
              <a:solidFill>
                <a:srgbClr val="000000"/>
              </a:solidFill>
            </a:ln>
          </p:spPr>
          <p:txBody>
            <a:bodyPr wrap="square" lIns="0" tIns="0" rIns="0" bIns="0" rtlCol="0">
              <a:noAutofit/>
            </a:bodyPr>
            <a:lstStyle/>
            <a:p>
              <a:endParaRPr/>
            </a:p>
          </p:txBody>
        </p:sp>
        <p:sp>
          <p:nvSpPr>
            <p:cNvPr id="63" name="object 63"/>
            <p:cNvSpPr/>
            <p:nvPr/>
          </p:nvSpPr>
          <p:spPr>
            <a:xfrm>
              <a:off x="2684717" y="1933995"/>
              <a:ext cx="2235009" cy="0"/>
            </a:xfrm>
            <a:custGeom>
              <a:avLst/>
              <a:gdLst/>
              <a:ahLst/>
              <a:cxnLst/>
              <a:rect l="l" t="t" r="r" b="b"/>
              <a:pathLst>
                <a:path w="2235009">
                  <a:moveTo>
                    <a:pt x="0" y="0"/>
                  </a:moveTo>
                  <a:lnTo>
                    <a:pt x="2235009" y="0"/>
                  </a:lnTo>
                </a:path>
              </a:pathLst>
            </a:custGeom>
            <a:ln w="6350">
              <a:solidFill>
                <a:srgbClr val="000000"/>
              </a:solidFill>
            </a:ln>
          </p:spPr>
          <p:txBody>
            <a:bodyPr wrap="square" lIns="0" tIns="0" rIns="0" bIns="0" rtlCol="0">
              <a:noAutofit/>
            </a:bodyPr>
            <a:lstStyle/>
            <a:p>
              <a:endParaRPr/>
            </a:p>
          </p:txBody>
        </p:sp>
        <p:sp>
          <p:nvSpPr>
            <p:cNvPr id="64" name="object 64"/>
            <p:cNvSpPr/>
            <p:nvPr/>
          </p:nvSpPr>
          <p:spPr>
            <a:xfrm>
              <a:off x="863047" y="2569996"/>
              <a:ext cx="306946" cy="0"/>
            </a:xfrm>
            <a:custGeom>
              <a:avLst/>
              <a:gdLst/>
              <a:ahLst/>
              <a:cxnLst/>
              <a:rect l="l" t="t" r="r" b="b"/>
              <a:pathLst>
                <a:path w="306946">
                  <a:moveTo>
                    <a:pt x="0" y="0"/>
                  </a:moveTo>
                  <a:lnTo>
                    <a:pt x="306946" y="0"/>
                  </a:lnTo>
                </a:path>
              </a:pathLst>
            </a:custGeom>
            <a:ln w="6350">
              <a:solidFill>
                <a:srgbClr val="000000"/>
              </a:solidFill>
            </a:ln>
          </p:spPr>
          <p:txBody>
            <a:bodyPr wrap="square" lIns="0" tIns="0" rIns="0" bIns="0" rtlCol="0">
              <a:noAutofit/>
            </a:bodyPr>
            <a:lstStyle/>
            <a:p>
              <a:endParaRPr/>
            </a:p>
          </p:txBody>
        </p:sp>
        <p:sp>
          <p:nvSpPr>
            <p:cNvPr id="65" name="object 65"/>
            <p:cNvSpPr/>
            <p:nvPr/>
          </p:nvSpPr>
          <p:spPr>
            <a:xfrm>
              <a:off x="1170000" y="2569996"/>
              <a:ext cx="1514716" cy="0"/>
            </a:xfrm>
            <a:custGeom>
              <a:avLst/>
              <a:gdLst/>
              <a:ahLst/>
              <a:cxnLst/>
              <a:rect l="l" t="t" r="r" b="b"/>
              <a:pathLst>
                <a:path w="1514716">
                  <a:moveTo>
                    <a:pt x="0" y="0"/>
                  </a:moveTo>
                  <a:lnTo>
                    <a:pt x="1514716" y="0"/>
                  </a:lnTo>
                </a:path>
              </a:pathLst>
            </a:custGeom>
            <a:ln w="6350">
              <a:solidFill>
                <a:srgbClr val="000000"/>
              </a:solidFill>
            </a:ln>
          </p:spPr>
          <p:txBody>
            <a:bodyPr wrap="square" lIns="0" tIns="0" rIns="0" bIns="0" rtlCol="0">
              <a:noAutofit/>
            </a:bodyPr>
            <a:lstStyle/>
            <a:p>
              <a:endParaRPr/>
            </a:p>
          </p:txBody>
        </p:sp>
        <p:sp>
          <p:nvSpPr>
            <p:cNvPr id="66" name="object 66"/>
            <p:cNvSpPr/>
            <p:nvPr/>
          </p:nvSpPr>
          <p:spPr>
            <a:xfrm>
              <a:off x="2684717" y="2569996"/>
              <a:ext cx="2235009" cy="0"/>
            </a:xfrm>
            <a:custGeom>
              <a:avLst/>
              <a:gdLst/>
              <a:ahLst/>
              <a:cxnLst/>
              <a:rect l="l" t="t" r="r" b="b"/>
              <a:pathLst>
                <a:path w="2235009">
                  <a:moveTo>
                    <a:pt x="0" y="0"/>
                  </a:moveTo>
                  <a:lnTo>
                    <a:pt x="2235009" y="0"/>
                  </a:lnTo>
                </a:path>
              </a:pathLst>
            </a:custGeom>
            <a:ln w="6350">
              <a:solidFill>
                <a:srgbClr val="000000"/>
              </a:solidFill>
            </a:ln>
          </p:spPr>
          <p:txBody>
            <a:bodyPr wrap="square" lIns="0" tIns="0" rIns="0" bIns="0" rtlCol="0">
              <a:noAutofit/>
            </a:bodyPr>
            <a:lstStyle/>
            <a:p>
              <a:endParaRPr/>
            </a:p>
          </p:txBody>
        </p:sp>
        <p:sp>
          <p:nvSpPr>
            <p:cNvPr id="67" name="object 67"/>
            <p:cNvSpPr/>
            <p:nvPr/>
          </p:nvSpPr>
          <p:spPr>
            <a:xfrm>
              <a:off x="863047" y="3205995"/>
              <a:ext cx="306946" cy="0"/>
            </a:xfrm>
            <a:custGeom>
              <a:avLst/>
              <a:gdLst/>
              <a:ahLst/>
              <a:cxnLst/>
              <a:rect l="l" t="t" r="r" b="b"/>
              <a:pathLst>
                <a:path w="306946">
                  <a:moveTo>
                    <a:pt x="0" y="0"/>
                  </a:moveTo>
                  <a:lnTo>
                    <a:pt x="306946" y="0"/>
                  </a:lnTo>
                </a:path>
              </a:pathLst>
            </a:custGeom>
            <a:ln w="6350">
              <a:solidFill>
                <a:srgbClr val="000000"/>
              </a:solidFill>
            </a:ln>
          </p:spPr>
          <p:txBody>
            <a:bodyPr wrap="square" lIns="0" tIns="0" rIns="0" bIns="0" rtlCol="0">
              <a:noAutofit/>
            </a:bodyPr>
            <a:lstStyle/>
            <a:p>
              <a:endParaRPr/>
            </a:p>
          </p:txBody>
        </p:sp>
        <p:sp>
          <p:nvSpPr>
            <p:cNvPr id="68" name="object 68"/>
            <p:cNvSpPr/>
            <p:nvPr/>
          </p:nvSpPr>
          <p:spPr>
            <a:xfrm>
              <a:off x="1170000" y="3205995"/>
              <a:ext cx="1514716" cy="0"/>
            </a:xfrm>
            <a:custGeom>
              <a:avLst/>
              <a:gdLst/>
              <a:ahLst/>
              <a:cxnLst/>
              <a:rect l="l" t="t" r="r" b="b"/>
              <a:pathLst>
                <a:path w="1514716">
                  <a:moveTo>
                    <a:pt x="0" y="0"/>
                  </a:moveTo>
                  <a:lnTo>
                    <a:pt x="1514716" y="0"/>
                  </a:lnTo>
                </a:path>
              </a:pathLst>
            </a:custGeom>
            <a:ln w="6350">
              <a:solidFill>
                <a:srgbClr val="000000"/>
              </a:solidFill>
            </a:ln>
          </p:spPr>
          <p:txBody>
            <a:bodyPr wrap="square" lIns="0" tIns="0" rIns="0" bIns="0" rtlCol="0">
              <a:noAutofit/>
            </a:bodyPr>
            <a:lstStyle/>
            <a:p>
              <a:endParaRPr/>
            </a:p>
          </p:txBody>
        </p:sp>
        <p:sp>
          <p:nvSpPr>
            <p:cNvPr id="69" name="object 69"/>
            <p:cNvSpPr/>
            <p:nvPr/>
          </p:nvSpPr>
          <p:spPr>
            <a:xfrm>
              <a:off x="2684717" y="3205995"/>
              <a:ext cx="2235009" cy="0"/>
            </a:xfrm>
            <a:custGeom>
              <a:avLst/>
              <a:gdLst/>
              <a:ahLst/>
              <a:cxnLst/>
              <a:rect l="l" t="t" r="r" b="b"/>
              <a:pathLst>
                <a:path w="2235009">
                  <a:moveTo>
                    <a:pt x="0" y="0"/>
                  </a:moveTo>
                  <a:lnTo>
                    <a:pt x="2235009" y="0"/>
                  </a:lnTo>
                </a:path>
              </a:pathLst>
            </a:custGeom>
            <a:ln w="6350">
              <a:solidFill>
                <a:srgbClr val="000000"/>
              </a:solidFill>
            </a:ln>
          </p:spPr>
          <p:txBody>
            <a:bodyPr wrap="square" lIns="0" tIns="0" rIns="0" bIns="0" rtlCol="0">
              <a:noAutofit/>
            </a:bodyPr>
            <a:lstStyle/>
            <a:p>
              <a:endParaRPr/>
            </a:p>
          </p:txBody>
        </p:sp>
        <p:sp>
          <p:nvSpPr>
            <p:cNvPr id="70" name="object 70"/>
            <p:cNvSpPr/>
            <p:nvPr/>
          </p:nvSpPr>
          <p:spPr>
            <a:xfrm>
              <a:off x="852671" y="1595845"/>
              <a:ext cx="317322" cy="0"/>
            </a:xfrm>
            <a:custGeom>
              <a:avLst/>
              <a:gdLst/>
              <a:ahLst/>
              <a:cxnLst/>
              <a:rect l="l" t="t" r="r" b="b"/>
              <a:pathLst>
                <a:path w="317322">
                  <a:moveTo>
                    <a:pt x="0" y="0"/>
                  </a:moveTo>
                  <a:lnTo>
                    <a:pt x="317322" y="0"/>
                  </a:lnTo>
                </a:path>
              </a:pathLst>
            </a:custGeom>
            <a:ln w="12700">
              <a:solidFill>
                <a:srgbClr val="000000"/>
              </a:solidFill>
            </a:ln>
          </p:spPr>
          <p:txBody>
            <a:bodyPr wrap="square" lIns="0" tIns="0" rIns="0" bIns="0" rtlCol="0">
              <a:noAutofit/>
            </a:bodyPr>
            <a:lstStyle/>
            <a:p>
              <a:endParaRPr/>
            </a:p>
          </p:txBody>
        </p:sp>
        <p:sp>
          <p:nvSpPr>
            <p:cNvPr id="71" name="object 71"/>
            <p:cNvSpPr/>
            <p:nvPr/>
          </p:nvSpPr>
          <p:spPr>
            <a:xfrm>
              <a:off x="1170000" y="1595845"/>
              <a:ext cx="1514716" cy="0"/>
            </a:xfrm>
            <a:custGeom>
              <a:avLst/>
              <a:gdLst/>
              <a:ahLst/>
              <a:cxnLst/>
              <a:rect l="l" t="t" r="r" b="b"/>
              <a:pathLst>
                <a:path w="1514716">
                  <a:moveTo>
                    <a:pt x="0" y="0"/>
                  </a:moveTo>
                  <a:lnTo>
                    <a:pt x="1514716" y="0"/>
                  </a:lnTo>
                </a:path>
              </a:pathLst>
            </a:custGeom>
            <a:ln w="12700">
              <a:solidFill>
                <a:srgbClr val="000000"/>
              </a:solidFill>
            </a:ln>
          </p:spPr>
          <p:txBody>
            <a:bodyPr wrap="square" lIns="0" tIns="0" rIns="0" bIns="0" rtlCol="0">
              <a:noAutofit/>
            </a:bodyPr>
            <a:lstStyle/>
            <a:p>
              <a:endParaRPr/>
            </a:p>
          </p:txBody>
        </p:sp>
        <p:sp>
          <p:nvSpPr>
            <p:cNvPr id="72" name="object 72"/>
            <p:cNvSpPr/>
            <p:nvPr/>
          </p:nvSpPr>
          <p:spPr>
            <a:xfrm>
              <a:off x="2684717" y="1595845"/>
              <a:ext cx="2245385" cy="0"/>
            </a:xfrm>
            <a:custGeom>
              <a:avLst/>
              <a:gdLst/>
              <a:ahLst/>
              <a:cxnLst/>
              <a:rect l="l" t="t" r="r" b="b"/>
              <a:pathLst>
                <a:path w="2245385">
                  <a:moveTo>
                    <a:pt x="0" y="0"/>
                  </a:moveTo>
                  <a:lnTo>
                    <a:pt x="2245385" y="0"/>
                  </a:lnTo>
                </a:path>
              </a:pathLst>
            </a:custGeom>
            <a:ln w="12700">
              <a:solidFill>
                <a:srgbClr val="000000"/>
              </a:solidFill>
            </a:ln>
          </p:spPr>
          <p:txBody>
            <a:bodyPr wrap="square" lIns="0" tIns="0" rIns="0" bIns="0" rtlCol="0">
              <a:noAutofit/>
            </a:bodyPr>
            <a:lstStyle/>
            <a:p>
              <a:endParaRPr/>
            </a:p>
          </p:txBody>
        </p:sp>
        <p:sp>
          <p:nvSpPr>
            <p:cNvPr id="73" name="object 73"/>
            <p:cNvSpPr/>
            <p:nvPr/>
          </p:nvSpPr>
          <p:spPr>
            <a:xfrm>
              <a:off x="852671" y="3841995"/>
              <a:ext cx="317322" cy="0"/>
            </a:xfrm>
            <a:custGeom>
              <a:avLst/>
              <a:gdLst/>
              <a:ahLst/>
              <a:cxnLst/>
              <a:rect l="l" t="t" r="r" b="b"/>
              <a:pathLst>
                <a:path w="317322">
                  <a:moveTo>
                    <a:pt x="0" y="0"/>
                  </a:moveTo>
                  <a:lnTo>
                    <a:pt x="317322" y="0"/>
                  </a:lnTo>
                </a:path>
              </a:pathLst>
            </a:custGeom>
            <a:ln w="12700">
              <a:solidFill>
                <a:srgbClr val="000000"/>
              </a:solidFill>
            </a:ln>
          </p:spPr>
          <p:txBody>
            <a:bodyPr wrap="square" lIns="0" tIns="0" rIns="0" bIns="0" rtlCol="0">
              <a:noAutofit/>
            </a:bodyPr>
            <a:lstStyle/>
            <a:p>
              <a:endParaRPr/>
            </a:p>
          </p:txBody>
        </p:sp>
        <p:sp>
          <p:nvSpPr>
            <p:cNvPr id="74" name="object 74"/>
            <p:cNvSpPr/>
            <p:nvPr/>
          </p:nvSpPr>
          <p:spPr>
            <a:xfrm>
              <a:off x="1170000" y="3841995"/>
              <a:ext cx="1514716" cy="0"/>
            </a:xfrm>
            <a:custGeom>
              <a:avLst/>
              <a:gdLst/>
              <a:ahLst/>
              <a:cxnLst/>
              <a:rect l="l" t="t" r="r" b="b"/>
              <a:pathLst>
                <a:path w="1514716">
                  <a:moveTo>
                    <a:pt x="0" y="0"/>
                  </a:moveTo>
                  <a:lnTo>
                    <a:pt x="1514716" y="0"/>
                  </a:lnTo>
                </a:path>
              </a:pathLst>
            </a:custGeom>
            <a:ln w="12700">
              <a:solidFill>
                <a:srgbClr val="000000"/>
              </a:solidFill>
            </a:ln>
          </p:spPr>
          <p:txBody>
            <a:bodyPr wrap="square" lIns="0" tIns="0" rIns="0" bIns="0" rtlCol="0">
              <a:noAutofit/>
            </a:bodyPr>
            <a:lstStyle/>
            <a:p>
              <a:endParaRPr/>
            </a:p>
          </p:txBody>
        </p:sp>
        <p:sp>
          <p:nvSpPr>
            <p:cNvPr id="75" name="object 75"/>
            <p:cNvSpPr/>
            <p:nvPr/>
          </p:nvSpPr>
          <p:spPr>
            <a:xfrm>
              <a:off x="2684717" y="3841995"/>
              <a:ext cx="2245385" cy="0"/>
            </a:xfrm>
            <a:custGeom>
              <a:avLst/>
              <a:gdLst/>
              <a:ahLst/>
              <a:cxnLst/>
              <a:rect l="l" t="t" r="r" b="b"/>
              <a:pathLst>
                <a:path w="2245385">
                  <a:moveTo>
                    <a:pt x="0" y="0"/>
                  </a:moveTo>
                  <a:lnTo>
                    <a:pt x="2245385" y="0"/>
                  </a:lnTo>
                </a:path>
              </a:pathLst>
            </a:custGeom>
            <a:ln w="12700">
              <a:solidFill>
                <a:srgbClr val="000000"/>
              </a:solidFill>
            </a:ln>
          </p:spPr>
          <p:txBody>
            <a:bodyPr wrap="square" lIns="0" tIns="0" rIns="0" bIns="0" rtlCol="0">
              <a:noAutofit/>
            </a:bodyPr>
            <a:lstStyle/>
            <a:p>
              <a:endParaRPr/>
            </a:p>
          </p:txBody>
        </p:sp>
        <p:sp>
          <p:nvSpPr>
            <p:cNvPr id="76" name="object 76"/>
            <p:cNvSpPr/>
            <p:nvPr/>
          </p:nvSpPr>
          <p:spPr>
            <a:xfrm>
              <a:off x="857859" y="1602195"/>
              <a:ext cx="0" cy="331800"/>
            </a:xfrm>
            <a:custGeom>
              <a:avLst/>
              <a:gdLst/>
              <a:ahLst/>
              <a:cxnLst/>
              <a:rect l="l" t="t" r="r" b="b"/>
              <a:pathLst>
                <a:path h="331800">
                  <a:moveTo>
                    <a:pt x="0" y="331800"/>
                  </a:moveTo>
                  <a:lnTo>
                    <a:pt x="0" y="0"/>
                  </a:lnTo>
                </a:path>
              </a:pathLst>
            </a:custGeom>
            <a:ln w="10375">
              <a:solidFill>
                <a:srgbClr val="000000"/>
              </a:solidFill>
            </a:ln>
          </p:spPr>
          <p:txBody>
            <a:bodyPr wrap="square" lIns="0" tIns="0" rIns="0" bIns="0" rtlCol="0">
              <a:noAutofit/>
            </a:bodyPr>
            <a:lstStyle/>
            <a:p>
              <a:endParaRPr/>
            </a:p>
          </p:txBody>
        </p:sp>
        <p:sp>
          <p:nvSpPr>
            <p:cNvPr id="77" name="object 77"/>
            <p:cNvSpPr/>
            <p:nvPr/>
          </p:nvSpPr>
          <p:spPr>
            <a:xfrm>
              <a:off x="4924912" y="1602195"/>
              <a:ext cx="0" cy="331800"/>
            </a:xfrm>
            <a:custGeom>
              <a:avLst/>
              <a:gdLst/>
              <a:ahLst/>
              <a:cxnLst/>
              <a:rect l="l" t="t" r="r" b="b"/>
              <a:pathLst>
                <a:path h="331800">
                  <a:moveTo>
                    <a:pt x="0" y="331800"/>
                  </a:moveTo>
                  <a:lnTo>
                    <a:pt x="0" y="0"/>
                  </a:lnTo>
                </a:path>
              </a:pathLst>
            </a:custGeom>
            <a:ln w="10375">
              <a:solidFill>
                <a:srgbClr val="000000"/>
              </a:solidFill>
            </a:ln>
          </p:spPr>
          <p:txBody>
            <a:bodyPr wrap="square" lIns="0" tIns="0" rIns="0" bIns="0" rtlCol="0">
              <a:noAutofit/>
            </a:bodyPr>
            <a:lstStyle/>
            <a:p>
              <a:endParaRPr/>
            </a:p>
          </p:txBody>
        </p:sp>
        <p:sp>
          <p:nvSpPr>
            <p:cNvPr id="78" name="object 78"/>
            <p:cNvSpPr/>
            <p:nvPr/>
          </p:nvSpPr>
          <p:spPr>
            <a:xfrm>
              <a:off x="857859" y="1933992"/>
              <a:ext cx="0" cy="636003"/>
            </a:xfrm>
            <a:custGeom>
              <a:avLst/>
              <a:gdLst/>
              <a:ahLst/>
              <a:cxnLst/>
              <a:rect l="l" t="t" r="r" b="b"/>
              <a:pathLst>
                <a:path h="636003">
                  <a:moveTo>
                    <a:pt x="0" y="636003"/>
                  </a:moveTo>
                  <a:lnTo>
                    <a:pt x="0" y="0"/>
                  </a:lnTo>
                </a:path>
              </a:pathLst>
            </a:custGeom>
            <a:ln w="10375">
              <a:solidFill>
                <a:srgbClr val="000000"/>
              </a:solidFill>
            </a:ln>
          </p:spPr>
          <p:txBody>
            <a:bodyPr wrap="square" lIns="0" tIns="0" rIns="0" bIns="0" rtlCol="0">
              <a:noAutofit/>
            </a:bodyPr>
            <a:lstStyle/>
            <a:p>
              <a:endParaRPr/>
            </a:p>
          </p:txBody>
        </p:sp>
        <p:sp>
          <p:nvSpPr>
            <p:cNvPr id="79" name="object 79"/>
            <p:cNvSpPr/>
            <p:nvPr/>
          </p:nvSpPr>
          <p:spPr>
            <a:xfrm>
              <a:off x="4924912" y="1933992"/>
              <a:ext cx="0" cy="636003"/>
            </a:xfrm>
            <a:custGeom>
              <a:avLst/>
              <a:gdLst/>
              <a:ahLst/>
              <a:cxnLst/>
              <a:rect l="l" t="t" r="r" b="b"/>
              <a:pathLst>
                <a:path h="636003">
                  <a:moveTo>
                    <a:pt x="0" y="636003"/>
                  </a:moveTo>
                  <a:lnTo>
                    <a:pt x="0" y="0"/>
                  </a:lnTo>
                </a:path>
              </a:pathLst>
            </a:custGeom>
            <a:ln w="10375">
              <a:solidFill>
                <a:srgbClr val="000000"/>
              </a:solidFill>
            </a:ln>
          </p:spPr>
          <p:txBody>
            <a:bodyPr wrap="square" lIns="0" tIns="0" rIns="0" bIns="0" rtlCol="0">
              <a:noAutofit/>
            </a:bodyPr>
            <a:lstStyle/>
            <a:p>
              <a:endParaRPr/>
            </a:p>
          </p:txBody>
        </p:sp>
        <p:sp>
          <p:nvSpPr>
            <p:cNvPr id="80" name="object 80"/>
            <p:cNvSpPr/>
            <p:nvPr/>
          </p:nvSpPr>
          <p:spPr>
            <a:xfrm>
              <a:off x="857859" y="2569992"/>
              <a:ext cx="0" cy="636003"/>
            </a:xfrm>
            <a:custGeom>
              <a:avLst/>
              <a:gdLst/>
              <a:ahLst/>
              <a:cxnLst/>
              <a:rect l="l" t="t" r="r" b="b"/>
              <a:pathLst>
                <a:path h="636003">
                  <a:moveTo>
                    <a:pt x="0" y="636003"/>
                  </a:moveTo>
                  <a:lnTo>
                    <a:pt x="0" y="0"/>
                  </a:lnTo>
                </a:path>
              </a:pathLst>
            </a:custGeom>
            <a:ln w="10375">
              <a:solidFill>
                <a:srgbClr val="000000"/>
              </a:solidFill>
            </a:ln>
          </p:spPr>
          <p:txBody>
            <a:bodyPr wrap="square" lIns="0" tIns="0" rIns="0" bIns="0" rtlCol="0">
              <a:noAutofit/>
            </a:bodyPr>
            <a:lstStyle/>
            <a:p>
              <a:endParaRPr/>
            </a:p>
          </p:txBody>
        </p:sp>
        <p:sp>
          <p:nvSpPr>
            <p:cNvPr id="81" name="object 81"/>
            <p:cNvSpPr/>
            <p:nvPr/>
          </p:nvSpPr>
          <p:spPr>
            <a:xfrm>
              <a:off x="4924912" y="2569992"/>
              <a:ext cx="0" cy="636003"/>
            </a:xfrm>
            <a:custGeom>
              <a:avLst/>
              <a:gdLst/>
              <a:ahLst/>
              <a:cxnLst/>
              <a:rect l="l" t="t" r="r" b="b"/>
              <a:pathLst>
                <a:path h="636003">
                  <a:moveTo>
                    <a:pt x="0" y="636003"/>
                  </a:moveTo>
                  <a:lnTo>
                    <a:pt x="0" y="0"/>
                  </a:lnTo>
                </a:path>
              </a:pathLst>
            </a:custGeom>
            <a:ln w="10375">
              <a:solidFill>
                <a:srgbClr val="000000"/>
              </a:solidFill>
            </a:ln>
          </p:spPr>
          <p:txBody>
            <a:bodyPr wrap="square" lIns="0" tIns="0" rIns="0" bIns="0" rtlCol="0">
              <a:noAutofit/>
            </a:bodyPr>
            <a:lstStyle/>
            <a:p>
              <a:endParaRPr/>
            </a:p>
          </p:txBody>
        </p:sp>
        <p:sp>
          <p:nvSpPr>
            <p:cNvPr id="82" name="object 82"/>
            <p:cNvSpPr/>
            <p:nvPr/>
          </p:nvSpPr>
          <p:spPr>
            <a:xfrm>
              <a:off x="857859" y="3205991"/>
              <a:ext cx="0" cy="629653"/>
            </a:xfrm>
            <a:custGeom>
              <a:avLst/>
              <a:gdLst/>
              <a:ahLst/>
              <a:cxnLst/>
              <a:rect l="l" t="t" r="r" b="b"/>
              <a:pathLst>
                <a:path h="629653">
                  <a:moveTo>
                    <a:pt x="0" y="629653"/>
                  </a:moveTo>
                  <a:lnTo>
                    <a:pt x="0" y="0"/>
                  </a:lnTo>
                </a:path>
              </a:pathLst>
            </a:custGeom>
            <a:ln w="10375">
              <a:solidFill>
                <a:srgbClr val="000000"/>
              </a:solidFill>
            </a:ln>
          </p:spPr>
          <p:txBody>
            <a:bodyPr wrap="square" lIns="0" tIns="0" rIns="0" bIns="0" rtlCol="0">
              <a:noAutofit/>
            </a:bodyPr>
            <a:lstStyle/>
            <a:p>
              <a:endParaRPr/>
            </a:p>
          </p:txBody>
        </p:sp>
        <p:sp>
          <p:nvSpPr>
            <p:cNvPr id="83" name="object 83"/>
            <p:cNvSpPr/>
            <p:nvPr/>
          </p:nvSpPr>
          <p:spPr>
            <a:xfrm>
              <a:off x="4924912" y="3205991"/>
              <a:ext cx="0" cy="629653"/>
            </a:xfrm>
            <a:custGeom>
              <a:avLst/>
              <a:gdLst/>
              <a:ahLst/>
              <a:cxnLst/>
              <a:rect l="l" t="t" r="r" b="b"/>
              <a:pathLst>
                <a:path h="629653">
                  <a:moveTo>
                    <a:pt x="0" y="629653"/>
                  </a:moveTo>
                  <a:lnTo>
                    <a:pt x="0" y="0"/>
                  </a:lnTo>
                </a:path>
              </a:pathLst>
            </a:custGeom>
            <a:ln w="10375">
              <a:solidFill>
                <a:srgbClr val="000000"/>
              </a:solidFill>
            </a:ln>
          </p:spPr>
          <p:txBody>
            <a:bodyPr wrap="square" lIns="0" tIns="0" rIns="0" bIns="0" rtlCol="0">
              <a:noAutofit/>
            </a:bodyPr>
            <a:lstStyle/>
            <a:p>
              <a:endParaRPr/>
            </a:p>
          </p:txBody>
        </p:sp>
        <p:sp>
          <p:nvSpPr>
            <p:cNvPr id="38" name="object 38"/>
            <p:cNvSpPr/>
            <p:nvPr/>
          </p:nvSpPr>
          <p:spPr>
            <a:xfrm>
              <a:off x="762699" y="5146290"/>
              <a:ext cx="4139996" cy="0"/>
            </a:xfrm>
            <a:custGeom>
              <a:avLst/>
              <a:gdLst/>
              <a:ahLst/>
              <a:cxnLst/>
              <a:rect l="l" t="t" r="r" b="b"/>
              <a:pathLst>
                <a:path w="4139996">
                  <a:moveTo>
                    <a:pt x="0" y="0"/>
                  </a:moveTo>
                  <a:lnTo>
                    <a:pt x="4139996" y="0"/>
                  </a:lnTo>
                </a:path>
              </a:pathLst>
            </a:custGeom>
            <a:ln w="12700">
              <a:solidFill>
                <a:srgbClr val="00ADEF"/>
              </a:solidFill>
            </a:ln>
          </p:spPr>
          <p:txBody>
            <a:bodyPr wrap="square" lIns="0" tIns="0" rIns="0" bIns="0" rtlCol="0">
              <a:noAutofit/>
            </a:bodyPr>
            <a:lstStyle/>
            <a:p>
              <a:endParaRPr/>
            </a:p>
          </p:txBody>
        </p:sp>
        <p:sp>
          <p:nvSpPr>
            <p:cNvPr id="39" name="object 39"/>
            <p:cNvSpPr/>
            <p:nvPr/>
          </p:nvSpPr>
          <p:spPr>
            <a:xfrm>
              <a:off x="769049" y="4786287"/>
              <a:ext cx="0" cy="720001"/>
            </a:xfrm>
            <a:custGeom>
              <a:avLst/>
              <a:gdLst/>
              <a:ahLst/>
              <a:cxnLst/>
              <a:rect l="l" t="t" r="r" b="b"/>
              <a:pathLst>
                <a:path h="720001">
                  <a:moveTo>
                    <a:pt x="0" y="0"/>
                  </a:moveTo>
                  <a:lnTo>
                    <a:pt x="0" y="720001"/>
                  </a:lnTo>
                </a:path>
              </a:pathLst>
            </a:custGeom>
            <a:ln w="12700">
              <a:solidFill>
                <a:srgbClr val="00ADEF"/>
              </a:solidFill>
            </a:ln>
          </p:spPr>
          <p:txBody>
            <a:bodyPr wrap="square" lIns="0" tIns="0" rIns="0" bIns="0" rtlCol="0">
              <a:noAutofit/>
            </a:bodyPr>
            <a:lstStyle/>
            <a:p>
              <a:endParaRPr/>
            </a:p>
          </p:txBody>
        </p:sp>
        <p:sp>
          <p:nvSpPr>
            <p:cNvPr id="40" name="object 40"/>
            <p:cNvSpPr/>
            <p:nvPr/>
          </p:nvSpPr>
          <p:spPr>
            <a:xfrm>
              <a:off x="1456933" y="4900625"/>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41" name="object 41"/>
            <p:cNvSpPr/>
            <p:nvPr/>
          </p:nvSpPr>
          <p:spPr>
            <a:xfrm>
              <a:off x="2832699" y="4900625"/>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42" name="object 42"/>
            <p:cNvSpPr/>
            <p:nvPr/>
          </p:nvSpPr>
          <p:spPr>
            <a:xfrm>
              <a:off x="4208467" y="4900625"/>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43" name="object 43"/>
            <p:cNvSpPr/>
            <p:nvPr/>
          </p:nvSpPr>
          <p:spPr>
            <a:xfrm>
              <a:off x="2144816" y="4900625"/>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44" name="object 44"/>
            <p:cNvSpPr/>
            <p:nvPr/>
          </p:nvSpPr>
          <p:spPr>
            <a:xfrm>
              <a:off x="3520583" y="4900625"/>
              <a:ext cx="0" cy="504012"/>
            </a:xfrm>
            <a:custGeom>
              <a:avLst/>
              <a:gdLst/>
              <a:ahLst/>
              <a:cxnLst/>
              <a:rect l="l" t="t" r="r" b="b"/>
              <a:pathLst>
                <a:path h="504012">
                  <a:moveTo>
                    <a:pt x="0" y="0"/>
                  </a:moveTo>
                  <a:lnTo>
                    <a:pt x="0" y="504012"/>
                  </a:lnTo>
                </a:path>
              </a:pathLst>
            </a:custGeom>
            <a:ln w="12700">
              <a:solidFill>
                <a:srgbClr val="00ADEF"/>
              </a:solidFill>
            </a:ln>
          </p:spPr>
          <p:txBody>
            <a:bodyPr wrap="square" lIns="0" tIns="0" rIns="0" bIns="0" rtlCol="0">
              <a:noAutofit/>
            </a:bodyPr>
            <a:lstStyle/>
            <a:p>
              <a:endParaRPr/>
            </a:p>
          </p:txBody>
        </p:sp>
        <p:sp>
          <p:nvSpPr>
            <p:cNvPr id="45" name="object 45"/>
            <p:cNvSpPr/>
            <p:nvPr/>
          </p:nvSpPr>
          <p:spPr>
            <a:xfrm>
              <a:off x="4896350" y="4786287"/>
              <a:ext cx="0" cy="720001"/>
            </a:xfrm>
            <a:custGeom>
              <a:avLst/>
              <a:gdLst/>
              <a:ahLst/>
              <a:cxnLst/>
              <a:rect l="l" t="t" r="r" b="b"/>
              <a:pathLst>
                <a:path h="720001">
                  <a:moveTo>
                    <a:pt x="0" y="0"/>
                  </a:moveTo>
                  <a:lnTo>
                    <a:pt x="0" y="720001"/>
                  </a:lnTo>
                </a:path>
              </a:pathLst>
            </a:custGeom>
            <a:ln w="12700">
              <a:solidFill>
                <a:srgbClr val="00ADEF"/>
              </a:solidFill>
            </a:ln>
          </p:spPr>
          <p:txBody>
            <a:bodyPr wrap="square" lIns="0" tIns="0" rIns="0" bIns="0" rtlCol="0">
              <a:noAutofit/>
            </a:bodyPr>
            <a:lstStyle/>
            <a:p>
              <a:endParaRPr/>
            </a:p>
          </p:txBody>
        </p:sp>
        <p:sp>
          <p:nvSpPr>
            <p:cNvPr id="37" name="object 37"/>
            <p:cNvSpPr txBox="1"/>
            <p:nvPr/>
          </p:nvSpPr>
          <p:spPr>
            <a:xfrm>
              <a:off x="633079" y="10752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36" name="object 36"/>
            <p:cNvSpPr txBox="1"/>
            <p:nvPr/>
          </p:nvSpPr>
          <p:spPr>
            <a:xfrm>
              <a:off x="906999" y="1015672"/>
              <a:ext cx="4044563" cy="427047"/>
            </a:xfrm>
            <a:prstGeom prst="rect">
              <a:avLst/>
            </a:prstGeom>
          </p:spPr>
          <p:txBody>
            <a:bodyPr wrap="square" lIns="0" tIns="6635" rIns="0" bIns="0" rtlCol="0">
              <a:noAutofit/>
            </a:bodyPr>
            <a:lstStyle/>
            <a:p>
              <a:pPr marL="12700" algn="just"/>
              <a:r>
                <a:rPr lang="es-ES" sz="900" dirty="0">
                  <a:latin typeface="Malgun Gothic"/>
                  <a:cs typeface="Malgun Gothic"/>
                </a:rPr>
                <a:t>Dios prometió estar siempre con Jacob. Sin embargo, hubo muchas dificultades y sufrimientos en la vida de Jacob. Ve las dificultades y sufrimientos que enfrentó Jacob y escribe las razones por las que Dios le permitió esto.</a:t>
              </a:r>
            </a:p>
          </p:txBody>
        </p:sp>
        <p:sp>
          <p:nvSpPr>
            <p:cNvPr id="35" name="object 35"/>
            <p:cNvSpPr txBox="1"/>
            <p:nvPr/>
          </p:nvSpPr>
          <p:spPr>
            <a:xfrm>
              <a:off x="633079" y="4256702"/>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4" name="object 34"/>
            <p:cNvSpPr txBox="1"/>
            <p:nvPr/>
          </p:nvSpPr>
          <p:spPr>
            <a:xfrm>
              <a:off x="906998" y="4235726"/>
              <a:ext cx="4044563" cy="230767"/>
            </a:xfrm>
            <a:prstGeom prst="rect">
              <a:avLst/>
            </a:prstGeom>
          </p:spPr>
          <p:txBody>
            <a:bodyPr wrap="square" lIns="0" tIns="6635" rIns="0" bIns="0" rtlCol="0">
              <a:noAutofit/>
            </a:bodyPr>
            <a:lstStyle/>
            <a:p>
              <a:pPr marL="12700" algn="just"/>
              <a:r>
                <a:rPr lang="es-ES" sz="900" dirty="0">
                  <a:latin typeface="Malgun Gothic"/>
                  <a:cs typeface="Malgun Gothic"/>
                </a:rPr>
                <a:t>Dibuja las curvas de tu vida y habla de por qué las has dibujado de esa manera.</a:t>
              </a:r>
              <a:endParaRPr sz="900" dirty="0">
                <a:latin typeface="Malgun Gothic"/>
                <a:cs typeface="Malgun Gothic"/>
              </a:endParaRPr>
            </a:p>
          </p:txBody>
        </p:sp>
        <p:sp>
          <p:nvSpPr>
            <p:cNvPr id="33" name="object 33"/>
            <p:cNvSpPr txBox="1"/>
            <p:nvPr/>
          </p:nvSpPr>
          <p:spPr>
            <a:xfrm>
              <a:off x="701600" y="4606441"/>
              <a:ext cx="148234" cy="177800"/>
            </a:xfrm>
            <a:prstGeom prst="rect">
              <a:avLst/>
            </a:prstGeom>
          </p:spPr>
          <p:txBody>
            <a:bodyPr wrap="square" lIns="0" tIns="8477" rIns="0" bIns="0" rtlCol="0">
              <a:noAutofit/>
            </a:bodyPr>
            <a:lstStyle/>
            <a:p>
              <a:pPr marL="12700">
                <a:lnSpc>
                  <a:spcPts val="1335"/>
                </a:lnSpc>
              </a:pPr>
              <a:r>
                <a:rPr sz="1200" spc="107" dirty="0">
                  <a:solidFill>
                    <a:srgbClr val="00ADEF"/>
                  </a:solidFill>
                  <a:latin typeface="Times New Roman"/>
                  <a:cs typeface="Times New Roman"/>
                </a:rPr>
                <a:t>+</a:t>
              </a:r>
              <a:endParaRPr sz="1200">
                <a:latin typeface="Times New Roman"/>
                <a:cs typeface="Times New Roman"/>
              </a:endParaRPr>
            </a:p>
          </p:txBody>
        </p:sp>
        <p:sp>
          <p:nvSpPr>
            <p:cNvPr id="32" name="object 32"/>
            <p:cNvSpPr txBox="1"/>
            <p:nvPr/>
          </p:nvSpPr>
          <p:spPr>
            <a:xfrm>
              <a:off x="4829049" y="4606441"/>
              <a:ext cx="148234" cy="177800"/>
            </a:xfrm>
            <a:prstGeom prst="rect">
              <a:avLst/>
            </a:prstGeom>
          </p:spPr>
          <p:txBody>
            <a:bodyPr wrap="square" lIns="0" tIns="8477" rIns="0" bIns="0" rtlCol="0">
              <a:noAutofit/>
            </a:bodyPr>
            <a:lstStyle/>
            <a:p>
              <a:pPr marL="12700">
                <a:lnSpc>
                  <a:spcPts val="1335"/>
                </a:lnSpc>
              </a:pPr>
              <a:r>
                <a:rPr sz="1200" spc="107" dirty="0">
                  <a:solidFill>
                    <a:srgbClr val="00ADEF"/>
                  </a:solidFill>
                  <a:latin typeface="Times New Roman"/>
                  <a:cs typeface="Times New Roman"/>
                </a:rPr>
                <a:t>+</a:t>
              </a:r>
              <a:endParaRPr sz="1200">
                <a:latin typeface="Times New Roman"/>
                <a:cs typeface="Times New Roman"/>
              </a:endParaRPr>
            </a:p>
          </p:txBody>
        </p:sp>
        <p:sp>
          <p:nvSpPr>
            <p:cNvPr id="31" name="object 31"/>
            <p:cNvSpPr txBox="1"/>
            <p:nvPr/>
          </p:nvSpPr>
          <p:spPr>
            <a:xfrm>
              <a:off x="701600" y="5495390"/>
              <a:ext cx="145034" cy="177800"/>
            </a:xfrm>
            <a:prstGeom prst="rect">
              <a:avLst/>
            </a:prstGeom>
          </p:spPr>
          <p:txBody>
            <a:bodyPr wrap="square" lIns="0" tIns="8477" rIns="0" bIns="0" rtlCol="0">
              <a:noAutofit/>
            </a:bodyPr>
            <a:lstStyle/>
            <a:p>
              <a:pPr marL="12700">
                <a:lnSpc>
                  <a:spcPts val="1335"/>
                </a:lnSpc>
              </a:pPr>
              <a:r>
                <a:rPr sz="1200" spc="358" dirty="0">
                  <a:solidFill>
                    <a:srgbClr val="00ADEF"/>
                  </a:solidFill>
                  <a:latin typeface="Times New Roman"/>
                  <a:cs typeface="Times New Roman"/>
                </a:rPr>
                <a:t>-</a:t>
              </a:r>
              <a:endParaRPr sz="1200">
                <a:latin typeface="Times New Roman"/>
                <a:cs typeface="Times New Roman"/>
              </a:endParaRPr>
            </a:p>
          </p:txBody>
        </p:sp>
        <p:sp>
          <p:nvSpPr>
            <p:cNvPr id="30" name="object 30"/>
            <p:cNvSpPr txBox="1"/>
            <p:nvPr/>
          </p:nvSpPr>
          <p:spPr>
            <a:xfrm>
              <a:off x="4829049" y="5495390"/>
              <a:ext cx="145034" cy="177800"/>
            </a:xfrm>
            <a:prstGeom prst="rect">
              <a:avLst/>
            </a:prstGeom>
          </p:spPr>
          <p:txBody>
            <a:bodyPr wrap="square" lIns="0" tIns="8477" rIns="0" bIns="0" rtlCol="0">
              <a:noAutofit/>
            </a:bodyPr>
            <a:lstStyle/>
            <a:p>
              <a:pPr marL="12700">
                <a:lnSpc>
                  <a:spcPts val="1335"/>
                </a:lnSpc>
              </a:pPr>
              <a:r>
                <a:rPr sz="1200" spc="358" dirty="0">
                  <a:solidFill>
                    <a:srgbClr val="00ADEF"/>
                  </a:solidFill>
                  <a:latin typeface="Times New Roman"/>
                  <a:cs typeface="Times New Roman"/>
                </a:rPr>
                <a:t>-</a:t>
              </a:r>
              <a:endParaRPr sz="1200">
                <a:latin typeface="Times New Roman"/>
                <a:cs typeface="Times New Roman"/>
              </a:endParaRPr>
            </a:p>
          </p:txBody>
        </p:sp>
        <p:sp>
          <p:nvSpPr>
            <p:cNvPr id="29" name="object 29"/>
            <p:cNvSpPr txBox="1"/>
            <p:nvPr/>
          </p:nvSpPr>
          <p:spPr>
            <a:xfrm>
              <a:off x="705259" y="5917953"/>
              <a:ext cx="1439555" cy="1511300"/>
            </a:xfrm>
            <a:prstGeom prst="rect">
              <a:avLst/>
            </a:prstGeom>
          </p:spPr>
          <p:txBody>
            <a:bodyPr wrap="square" lIns="0" tIns="6635" rIns="0" bIns="0" rtlCol="0">
              <a:noAutofit/>
            </a:bodyPr>
            <a:lstStyle/>
            <a:p>
              <a:pPr marL="12700" marR="17276">
                <a:lnSpc>
                  <a:spcPts val="1045"/>
                </a:lnSpc>
              </a:pPr>
              <a:r>
                <a:rPr sz="900" dirty="0">
                  <a:latin typeface="Malgun Gothic"/>
                  <a:cs typeface="Malgun Gothic"/>
                </a:rPr>
                <a:t>① </a:t>
              </a:r>
              <a:r>
                <a:rPr lang="es-ES" sz="900" dirty="0">
                  <a:latin typeface="Malgun Gothic"/>
                  <a:cs typeface="Malgun Gothic"/>
                </a:rPr>
                <a:t>Nacimiento</a:t>
              </a:r>
              <a:endParaRPr sz="900" dirty="0">
                <a:latin typeface="Malgun Gothic"/>
                <a:cs typeface="Malgun Gothic"/>
              </a:endParaRPr>
            </a:p>
            <a:p>
              <a:pPr marL="12700" marR="17276">
                <a:lnSpc>
                  <a:spcPct val="143312"/>
                </a:lnSpc>
                <a:spcBef>
                  <a:spcPts val="197"/>
                </a:spcBef>
              </a:pPr>
              <a:r>
                <a:rPr sz="900" dirty="0">
                  <a:latin typeface="Malgun Gothic"/>
                  <a:cs typeface="Malgun Gothic"/>
                </a:rPr>
                <a:t>② </a:t>
              </a:r>
              <a:r>
                <a:rPr lang="es-ES" sz="900" dirty="0">
                  <a:latin typeface="Malgun Gothic"/>
                  <a:cs typeface="Malgun Gothic"/>
                </a:rPr>
                <a:t>Infancia</a:t>
              </a:r>
              <a:r>
                <a:rPr sz="900" dirty="0">
                  <a:latin typeface="Malgun Gothic"/>
                  <a:cs typeface="Malgun Gothic"/>
                </a:rPr>
                <a:t> (2~4</a:t>
              </a:r>
              <a:r>
                <a:rPr lang="es-ES" sz="900" dirty="0">
                  <a:latin typeface="Malgun Gothic"/>
                  <a:cs typeface="Malgun Gothic"/>
                </a:rPr>
                <a:t> años</a:t>
              </a:r>
              <a:r>
                <a:rPr sz="900" dirty="0">
                  <a:latin typeface="Malgun Gothic"/>
                  <a:cs typeface="Malgun Gothic"/>
                </a:rPr>
                <a:t>)</a:t>
              </a:r>
            </a:p>
            <a:p>
              <a:pPr marL="12700" marR="17276">
                <a:lnSpc>
                  <a:spcPct val="143312"/>
                </a:lnSpc>
                <a:spcBef>
                  <a:spcPts val="250"/>
                </a:spcBef>
              </a:pPr>
              <a:r>
                <a:rPr sz="900" dirty="0">
                  <a:latin typeface="Malgun Gothic"/>
                  <a:cs typeface="Malgun Gothic"/>
                </a:rPr>
                <a:t>③ </a:t>
              </a:r>
              <a:r>
                <a:rPr lang="es-ES" sz="900" dirty="0">
                  <a:latin typeface="Malgun Gothic"/>
                  <a:cs typeface="Malgun Gothic"/>
                </a:rPr>
                <a:t>Infantil</a:t>
              </a:r>
              <a:r>
                <a:rPr sz="900" dirty="0">
                  <a:latin typeface="Malgun Gothic"/>
                  <a:cs typeface="Malgun Gothic"/>
                </a:rPr>
                <a:t> (5~7</a:t>
              </a:r>
              <a:r>
                <a:rPr lang="es-ES" sz="900" dirty="0">
                  <a:latin typeface="Malgun Gothic"/>
                  <a:cs typeface="Malgun Gothic"/>
                </a:rPr>
                <a:t> años</a:t>
              </a:r>
              <a:r>
                <a:rPr sz="900" dirty="0">
                  <a:latin typeface="Malgun Gothic"/>
                  <a:cs typeface="Malgun Gothic"/>
                </a:rPr>
                <a:t>)</a:t>
              </a:r>
            </a:p>
            <a:p>
              <a:pPr marL="12700">
                <a:lnSpc>
                  <a:spcPct val="143312"/>
                </a:lnSpc>
                <a:spcBef>
                  <a:spcPts val="250"/>
                </a:spcBef>
              </a:pPr>
              <a:r>
                <a:rPr sz="900" dirty="0">
                  <a:latin typeface="Malgun Gothic"/>
                  <a:cs typeface="Malgun Gothic"/>
                </a:rPr>
                <a:t>④ </a:t>
              </a:r>
              <a:r>
                <a:rPr lang="es-ES" sz="900" dirty="0">
                  <a:latin typeface="Malgun Gothic"/>
                  <a:cs typeface="Malgun Gothic"/>
                </a:rPr>
                <a:t>1º y 2º de Primaria</a:t>
              </a:r>
              <a:endParaRPr sz="900" dirty="0">
                <a:latin typeface="Malgun Gothic"/>
                <a:cs typeface="Malgun Gothic"/>
              </a:endParaRPr>
            </a:p>
            <a:p>
              <a:pPr marL="12700">
                <a:lnSpc>
                  <a:spcPct val="143312"/>
                </a:lnSpc>
                <a:spcBef>
                  <a:spcPts val="250"/>
                </a:spcBef>
              </a:pPr>
              <a:r>
                <a:rPr sz="900" dirty="0">
                  <a:latin typeface="Malgun Gothic"/>
                  <a:cs typeface="Malgun Gothic"/>
                </a:rPr>
                <a:t>⑤ </a:t>
              </a:r>
              <a:r>
                <a:rPr lang="es-ES" sz="900" dirty="0">
                  <a:latin typeface="Malgun Gothic"/>
                  <a:cs typeface="Malgun Gothic"/>
                </a:rPr>
                <a:t>3º y 4º de Primaria</a:t>
              </a:r>
              <a:endParaRPr sz="900" dirty="0">
                <a:latin typeface="Malgun Gothic"/>
                <a:cs typeface="Malgun Gothic"/>
              </a:endParaRPr>
            </a:p>
            <a:p>
              <a:pPr marL="12700">
                <a:lnSpc>
                  <a:spcPct val="143312"/>
                </a:lnSpc>
                <a:spcBef>
                  <a:spcPts val="250"/>
                </a:spcBef>
              </a:pPr>
              <a:r>
                <a:rPr sz="900" dirty="0">
                  <a:latin typeface="Malgun Gothic"/>
                  <a:cs typeface="Malgun Gothic"/>
                </a:rPr>
                <a:t>⑥ </a:t>
              </a:r>
              <a:r>
                <a:rPr lang="es-ES" sz="900" dirty="0">
                  <a:latin typeface="Malgun Gothic"/>
                  <a:cs typeface="Malgun Gothic"/>
                </a:rPr>
                <a:t>5º y 6º de Primaria</a:t>
              </a:r>
              <a:endParaRPr sz="900" dirty="0">
                <a:latin typeface="Malgun Gothic"/>
                <a:cs typeface="Malgun Gothic"/>
              </a:endParaRPr>
            </a:p>
            <a:p>
              <a:pPr marL="12700" marR="17276">
                <a:lnSpc>
                  <a:spcPct val="143312"/>
                </a:lnSpc>
                <a:spcBef>
                  <a:spcPts val="250"/>
                </a:spcBef>
              </a:pPr>
              <a:r>
                <a:rPr sz="900" dirty="0">
                  <a:latin typeface="Malgun Gothic"/>
                  <a:cs typeface="Malgun Gothic"/>
                </a:rPr>
                <a:t>⑦ </a:t>
              </a:r>
              <a:r>
                <a:rPr lang="es-ES" sz="900" dirty="0">
                  <a:latin typeface="Malgun Gothic"/>
                  <a:cs typeface="Malgun Gothic"/>
                </a:rPr>
                <a:t>Secundaria</a:t>
              </a:r>
              <a:endParaRPr sz="900" dirty="0">
                <a:latin typeface="Malgun Gothic"/>
                <a:cs typeface="Malgun Gothic"/>
              </a:endParaRPr>
            </a:p>
          </p:txBody>
        </p:sp>
        <p:sp>
          <p:nvSpPr>
            <p:cNvPr id="27" name="object 27"/>
            <p:cNvSpPr txBox="1"/>
            <p:nvPr/>
          </p:nvSpPr>
          <p:spPr>
            <a:xfrm>
              <a:off x="769049" y="4786287"/>
              <a:ext cx="4127300" cy="114338"/>
            </a:xfrm>
            <a:prstGeom prst="rect">
              <a:avLst/>
            </a:prstGeom>
          </p:spPr>
          <p:txBody>
            <a:bodyPr wrap="square" lIns="0" tIns="0" rIns="0" bIns="0" rtlCol="0">
              <a:noAutofit/>
            </a:bodyPr>
            <a:lstStyle/>
            <a:p>
              <a:pPr marL="25400">
                <a:lnSpc>
                  <a:spcPts val="900"/>
                </a:lnSpc>
                <a:spcBef>
                  <a:spcPts val="0"/>
                </a:spcBef>
              </a:pPr>
              <a:endParaRPr sz="900"/>
            </a:p>
          </p:txBody>
        </p:sp>
        <p:sp>
          <p:nvSpPr>
            <p:cNvPr id="26" name="object 26"/>
            <p:cNvSpPr txBox="1"/>
            <p:nvPr/>
          </p:nvSpPr>
          <p:spPr>
            <a:xfrm>
              <a:off x="769049" y="4900625"/>
              <a:ext cx="687884" cy="245664"/>
            </a:xfrm>
            <a:prstGeom prst="rect">
              <a:avLst/>
            </a:prstGeom>
          </p:spPr>
          <p:txBody>
            <a:bodyPr wrap="square" lIns="0" tIns="0" rIns="0" bIns="0" rtlCol="0">
              <a:noAutofit/>
            </a:bodyPr>
            <a:lstStyle/>
            <a:p>
              <a:pPr marL="25400">
                <a:lnSpc>
                  <a:spcPts val="1000"/>
                </a:lnSpc>
              </a:pPr>
              <a:endParaRPr sz="1000"/>
            </a:p>
          </p:txBody>
        </p:sp>
        <p:sp>
          <p:nvSpPr>
            <p:cNvPr id="25" name="object 25"/>
            <p:cNvSpPr txBox="1"/>
            <p:nvPr/>
          </p:nvSpPr>
          <p:spPr>
            <a:xfrm>
              <a:off x="1456933" y="4900625"/>
              <a:ext cx="687882" cy="245664"/>
            </a:xfrm>
            <a:prstGeom prst="rect">
              <a:avLst/>
            </a:prstGeom>
          </p:spPr>
          <p:txBody>
            <a:bodyPr wrap="square" lIns="0" tIns="0" rIns="0" bIns="0" rtlCol="0">
              <a:noAutofit/>
            </a:bodyPr>
            <a:lstStyle/>
            <a:p>
              <a:pPr marL="25400">
                <a:lnSpc>
                  <a:spcPts val="1000"/>
                </a:lnSpc>
              </a:pPr>
              <a:endParaRPr sz="1000"/>
            </a:p>
          </p:txBody>
        </p:sp>
        <p:sp>
          <p:nvSpPr>
            <p:cNvPr id="24" name="object 24"/>
            <p:cNvSpPr txBox="1"/>
            <p:nvPr/>
          </p:nvSpPr>
          <p:spPr>
            <a:xfrm>
              <a:off x="2144816" y="4900625"/>
              <a:ext cx="687882" cy="245664"/>
            </a:xfrm>
            <a:prstGeom prst="rect">
              <a:avLst/>
            </a:prstGeom>
          </p:spPr>
          <p:txBody>
            <a:bodyPr wrap="square" lIns="0" tIns="0" rIns="0" bIns="0" rtlCol="0">
              <a:noAutofit/>
            </a:bodyPr>
            <a:lstStyle/>
            <a:p>
              <a:pPr marL="25400">
                <a:lnSpc>
                  <a:spcPts val="1000"/>
                </a:lnSpc>
              </a:pPr>
              <a:endParaRPr sz="1000"/>
            </a:p>
          </p:txBody>
        </p:sp>
        <p:sp>
          <p:nvSpPr>
            <p:cNvPr id="23" name="object 23"/>
            <p:cNvSpPr txBox="1"/>
            <p:nvPr/>
          </p:nvSpPr>
          <p:spPr>
            <a:xfrm>
              <a:off x="2832699" y="4900625"/>
              <a:ext cx="687884" cy="245664"/>
            </a:xfrm>
            <a:prstGeom prst="rect">
              <a:avLst/>
            </a:prstGeom>
          </p:spPr>
          <p:txBody>
            <a:bodyPr wrap="square" lIns="0" tIns="0" rIns="0" bIns="0" rtlCol="0">
              <a:noAutofit/>
            </a:bodyPr>
            <a:lstStyle/>
            <a:p>
              <a:pPr marL="25400">
                <a:lnSpc>
                  <a:spcPts val="1000"/>
                </a:lnSpc>
              </a:pPr>
              <a:endParaRPr sz="1000"/>
            </a:p>
          </p:txBody>
        </p:sp>
        <p:sp>
          <p:nvSpPr>
            <p:cNvPr id="22" name="object 22"/>
            <p:cNvSpPr txBox="1"/>
            <p:nvPr/>
          </p:nvSpPr>
          <p:spPr>
            <a:xfrm>
              <a:off x="3520583" y="4900625"/>
              <a:ext cx="687884" cy="245664"/>
            </a:xfrm>
            <a:prstGeom prst="rect">
              <a:avLst/>
            </a:prstGeom>
          </p:spPr>
          <p:txBody>
            <a:bodyPr wrap="square" lIns="0" tIns="0" rIns="0" bIns="0" rtlCol="0">
              <a:noAutofit/>
            </a:bodyPr>
            <a:lstStyle/>
            <a:p>
              <a:pPr marL="25400">
                <a:lnSpc>
                  <a:spcPts val="1000"/>
                </a:lnSpc>
              </a:pPr>
              <a:endParaRPr sz="1000"/>
            </a:p>
          </p:txBody>
        </p:sp>
        <p:sp>
          <p:nvSpPr>
            <p:cNvPr id="21" name="object 21"/>
            <p:cNvSpPr txBox="1"/>
            <p:nvPr/>
          </p:nvSpPr>
          <p:spPr>
            <a:xfrm>
              <a:off x="4208467" y="4900625"/>
              <a:ext cx="687882" cy="245664"/>
            </a:xfrm>
            <a:prstGeom prst="rect">
              <a:avLst/>
            </a:prstGeom>
          </p:spPr>
          <p:txBody>
            <a:bodyPr wrap="square" lIns="0" tIns="0" rIns="0" bIns="0" rtlCol="0">
              <a:noAutofit/>
            </a:bodyPr>
            <a:lstStyle/>
            <a:p>
              <a:pPr marL="25400">
                <a:lnSpc>
                  <a:spcPts val="1000"/>
                </a:lnSpc>
              </a:pPr>
              <a:endParaRPr sz="1000"/>
            </a:p>
          </p:txBody>
        </p:sp>
        <p:sp>
          <p:nvSpPr>
            <p:cNvPr id="20" name="object 20"/>
            <p:cNvSpPr txBox="1"/>
            <p:nvPr/>
          </p:nvSpPr>
          <p:spPr>
            <a:xfrm>
              <a:off x="769049" y="5146290"/>
              <a:ext cx="687884" cy="258347"/>
            </a:xfrm>
            <a:prstGeom prst="rect">
              <a:avLst/>
            </a:prstGeom>
          </p:spPr>
          <p:txBody>
            <a:bodyPr wrap="square" lIns="0" tIns="995" rIns="0" bIns="0" rtlCol="0">
              <a:noAutofit/>
            </a:bodyPr>
            <a:lstStyle/>
            <a:p>
              <a:pPr>
                <a:lnSpc>
                  <a:spcPts val="700"/>
                </a:lnSpc>
              </a:pPr>
              <a:endParaRPr sz="700"/>
            </a:p>
            <a:p>
              <a:pPr marL="44449">
                <a:lnSpc>
                  <a:spcPts val="1325"/>
                </a:lnSpc>
                <a:spcBef>
                  <a:spcPts val="66"/>
                </a:spcBef>
              </a:pPr>
              <a:r>
                <a:rPr sz="800" dirty="0">
                  <a:latin typeface="Malgun Gothic"/>
                  <a:cs typeface="Malgun Gothic"/>
                </a:rPr>
                <a:t>①</a:t>
              </a:r>
              <a:endParaRPr sz="800">
                <a:latin typeface="Malgun Gothic"/>
                <a:cs typeface="Malgun Gothic"/>
              </a:endParaRPr>
            </a:p>
          </p:txBody>
        </p:sp>
        <p:sp>
          <p:nvSpPr>
            <p:cNvPr id="19" name="object 19"/>
            <p:cNvSpPr txBox="1"/>
            <p:nvPr/>
          </p:nvSpPr>
          <p:spPr>
            <a:xfrm>
              <a:off x="1456933" y="5146290"/>
              <a:ext cx="687882" cy="258347"/>
            </a:xfrm>
            <a:prstGeom prst="rect">
              <a:avLst/>
            </a:prstGeom>
          </p:spPr>
          <p:txBody>
            <a:bodyPr wrap="square" lIns="0" tIns="0" rIns="0" bIns="0" rtlCol="0">
              <a:noAutofit/>
            </a:bodyPr>
            <a:lstStyle/>
            <a:p>
              <a:pPr marL="25400">
                <a:lnSpc>
                  <a:spcPts val="1000"/>
                </a:lnSpc>
              </a:pPr>
              <a:endParaRPr sz="1000"/>
            </a:p>
          </p:txBody>
        </p:sp>
        <p:sp>
          <p:nvSpPr>
            <p:cNvPr id="18" name="object 18"/>
            <p:cNvSpPr txBox="1"/>
            <p:nvPr/>
          </p:nvSpPr>
          <p:spPr>
            <a:xfrm>
              <a:off x="2144816" y="5146290"/>
              <a:ext cx="687882" cy="258347"/>
            </a:xfrm>
            <a:prstGeom prst="rect">
              <a:avLst/>
            </a:prstGeom>
          </p:spPr>
          <p:txBody>
            <a:bodyPr wrap="square" lIns="0" tIns="0" rIns="0" bIns="0" rtlCol="0">
              <a:noAutofit/>
            </a:bodyPr>
            <a:lstStyle/>
            <a:p>
              <a:pPr marL="25400">
                <a:lnSpc>
                  <a:spcPts val="1000"/>
                </a:lnSpc>
              </a:pPr>
              <a:endParaRPr sz="1000"/>
            </a:p>
          </p:txBody>
        </p:sp>
        <p:sp>
          <p:nvSpPr>
            <p:cNvPr id="17" name="object 17"/>
            <p:cNvSpPr txBox="1"/>
            <p:nvPr/>
          </p:nvSpPr>
          <p:spPr>
            <a:xfrm>
              <a:off x="2832699" y="5146290"/>
              <a:ext cx="687884" cy="258347"/>
            </a:xfrm>
            <a:prstGeom prst="rect">
              <a:avLst/>
            </a:prstGeom>
          </p:spPr>
          <p:txBody>
            <a:bodyPr wrap="square" lIns="0" tIns="0" rIns="0" bIns="0" rtlCol="0">
              <a:noAutofit/>
            </a:bodyPr>
            <a:lstStyle/>
            <a:p>
              <a:pPr marL="25400">
                <a:lnSpc>
                  <a:spcPts val="1000"/>
                </a:lnSpc>
              </a:pPr>
              <a:endParaRPr sz="1000"/>
            </a:p>
          </p:txBody>
        </p:sp>
        <p:sp>
          <p:nvSpPr>
            <p:cNvPr id="16" name="object 16"/>
            <p:cNvSpPr txBox="1"/>
            <p:nvPr/>
          </p:nvSpPr>
          <p:spPr>
            <a:xfrm>
              <a:off x="3520583" y="5146290"/>
              <a:ext cx="687884" cy="258347"/>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4208467" y="5146290"/>
              <a:ext cx="687882" cy="258347"/>
            </a:xfrm>
            <a:prstGeom prst="rect">
              <a:avLst/>
            </a:prstGeom>
          </p:spPr>
          <p:txBody>
            <a:bodyPr wrap="square" lIns="0" tIns="995" rIns="0" bIns="0" rtlCol="0">
              <a:noAutofit/>
            </a:bodyPr>
            <a:lstStyle/>
            <a:p>
              <a:pPr>
                <a:lnSpc>
                  <a:spcPts val="700"/>
                </a:lnSpc>
              </a:pPr>
              <a:endParaRPr sz="700"/>
            </a:p>
            <a:p>
              <a:pPr marR="44453" algn="r">
                <a:lnSpc>
                  <a:spcPts val="1325"/>
                </a:lnSpc>
                <a:spcBef>
                  <a:spcPts val="66"/>
                </a:spcBef>
              </a:pPr>
              <a:r>
                <a:rPr sz="800" dirty="0">
                  <a:latin typeface="Malgun Gothic"/>
                  <a:cs typeface="Malgun Gothic"/>
                </a:rPr>
                <a:t>⑦</a:t>
              </a:r>
              <a:endParaRPr sz="800">
                <a:latin typeface="Malgun Gothic"/>
                <a:cs typeface="Malgun Gothic"/>
              </a:endParaRPr>
            </a:p>
          </p:txBody>
        </p:sp>
        <p:sp>
          <p:nvSpPr>
            <p:cNvPr id="14" name="object 14"/>
            <p:cNvSpPr txBox="1"/>
            <p:nvPr/>
          </p:nvSpPr>
          <p:spPr>
            <a:xfrm>
              <a:off x="769049" y="5404637"/>
              <a:ext cx="4127300" cy="101650"/>
            </a:xfrm>
            <a:prstGeom prst="rect">
              <a:avLst/>
            </a:prstGeom>
          </p:spPr>
          <p:txBody>
            <a:bodyPr wrap="square" lIns="0" tIns="5080" rIns="0" bIns="0" rtlCol="0">
              <a:noAutofit/>
            </a:bodyPr>
            <a:lstStyle/>
            <a:p>
              <a:pPr marL="637082">
                <a:lnSpc>
                  <a:spcPts val="800"/>
                </a:lnSpc>
              </a:pPr>
              <a:r>
                <a:rPr sz="1200" spc="0" baseline="-9691" dirty="0">
                  <a:latin typeface="Malgun Gothic"/>
                  <a:cs typeface="Malgun Gothic"/>
                </a:rPr>
                <a:t>②               </a:t>
              </a:r>
              <a:r>
                <a:rPr sz="1200" spc="175" baseline="-9691" dirty="0">
                  <a:latin typeface="Malgun Gothic"/>
                  <a:cs typeface="Malgun Gothic"/>
                </a:rPr>
                <a:t> </a:t>
              </a:r>
              <a:r>
                <a:rPr sz="1200" spc="0" baseline="-9691" dirty="0">
                  <a:latin typeface="Malgun Gothic"/>
                  <a:cs typeface="Malgun Gothic"/>
                </a:rPr>
                <a:t>③               </a:t>
              </a:r>
              <a:r>
                <a:rPr sz="1200" spc="74" baseline="-9691" dirty="0">
                  <a:latin typeface="Malgun Gothic"/>
                  <a:cs typeface="Malgun Gothic"/>
                </a:rPr>
                <a:t> </a:t>
              </a:r>
              <a:r>
                <a:rPr sz="1200" spc="0" baseline="-9691" dirty="0">
                  <a:latin typeface="Malgun Gothic"/>
                  <a:cs typeface="Malgun Gothic"/>
                </a:rPr>
                <a:t>④               </a:t>
              </a:r>
              <a:r>
                <a:rPr sz="1200" spc="175" baseline="-9691" dirty="0">
                  <a:latin typeface="Malgun Gothic"/>
                  <a:cs typeface="Malgun Gothic"/>
                </a:rPr>
                <a:t> </a:t>
              </a:r>
              <a:r>
                <a:rPr sz="1200" spc="0" baseline="-9691" dirty="0">
                  <a:latin typeface="Malgun Gothic"/>
                  <a:cs typeface="Malgun Gothic"/>
                </a:rPr>
                <a:t>⑤               </a:t>
              </a:r>
              <a:r>
                <a:rPr sz="1200" spc="175" baseline="-9691" dirty="0">
                  <a:latin typeface="Malgun Gothic"/>
                  <a:cs typeface="Malgun Gothic"/>
                </a:rPr>
                <a:t> </a:t>
              </a:r>
              <a:r>
                <a:rPr sz="1200" spc="0" baseline="-9691" dirty="0">
                  <a:latin typeface="Malgun Gothic"/>
                  <a:cs typeface="Malgun Gothic"/>
                </a:rPr>
                <a:t>⑥</a:t>
              </a:r>
              <a:endParaRPr sz="800">
                <a:latin typeface="Malgun Gothic"/>
                <a:cs typeface="Malgun Gothic"/>
              </a:endParaRPr>
            </a:p>
          </p:txBody>
        </p:sp>
        <p:sp>
          <p:nvSpPr>
            <p:cNvPr id="13" name="object 13"/>
            <p:cNvSpPr txBox="1"/>
            <p:nvPr/>
          </p:nvSpPr>
          <p:spPr>
            <a:xfrm>
              <a:off x="857859" y="1595843"/>
              <a:ext cx="312140" cy="338150"/>
            </a:xfrm>
            <a:prstGeom prst="rect">
              <a:avLst/>
            </a:prstGeom>
          </p:spPr>
          <p:txBody>
            <a:bodyPr wrap="square" lIns="0" tIns="37465" rIns="0" bIns="0" rtlCol="0">
              <a:noAutofit/>
            </a:bodyPr>
            <a:lstStyle/>
            <a:p>
              <a:pPr marL="70158">
                <a:lnSpc>
                  <a:spcPct val="143312"/>
                </a:lnSpc>
              </a:pPr>
              <a:endParaRPr sz="900" dirty="0">
                <a:latin typeface="Malgun Gothic"/>
                <a:cs typeface="Malgun Gothic"/>
              </a:endParaRPr>
            </a:p>
          </p:txBody>
        </p:sp>
        <p:sp>
          <p:nvSpPr>
            <p:cNvPr id="12" name="object 12"/>
            <p:cNvSpPr txBox="1"/>
            <p:nvPr/>
          </p:nvSpPr>
          <p:spPr>
            <a:xfrm>
              <a:off x="1170000" y="1595843"/>
              <a:ext cx="1514717" cy="338150"/>
            </a:xfrm>
            <a:prstGeom prst="rect">
              <a:avLst/>
            </a:prstGeom>
          </p:spPr>
          <p:txBody>
            <a:bodyPr wrap="square" lIns="0" tIns="37465" rIns="0" bIns="0" rtlCol="0">
              <a:noAutofit/>
            </a:bodyPr>
            <a:lstStyle/>
            <a:p>
              <a:pPr marL="424026">
                <a:lnSpc>
                  <a:spcPct val="143312"/>
                </a:lnSpc>
              </a:pPr>
              <a:endParaRPr sz="900" dirty="0">
                <a:latin typeface="Malgun Gothic"/>
                <a:cs typeface="Malgun Gothic"/>
              </a:endParaRPr>
            </a:p>
          </p:txBody>
        </p:sp>
        <p:sp>
          <p:nvSpPr>
            <p:cNvPr id="11" name="object 11"/>
            <p:cNvSpPr txBox="1"/>
            <p:nvPr/>
          </p:nvSpPr>
          <p:spPr>
            <a:xfrm>
              <a:off x="2684717" y="1595843"/>
              <a:ext cx="2240194" cy="338150"/>
            </a:xfrm>
            <a:prstGeom prst="rect">
              <a:avLst/>
            </a:prstGeom>
          </p:spPr>
          <p:txBody>
            <a:bodyPr wrap="square" lIns="0" tIns="37465" rIns="0" bIns="0" rtlCol="0">
              <a:noAutofit/>
            </a:bodyPr>
            <a:lstStyle/>
            <a:p>
              <a:pPr marL="657907">
                <a:lnSpc>
                  <a:spcPct val="143312"/>
                </a:lnSpc>
              </a:pPr>
              <a:endParaRPr sz="900" dirty="0">
                <a:latin typeface="Malgun Gothic"/>
                <a:cs typeface="Malgun Gothic"/>
              </a:endParaRPr>
            </a:p>
          </p:txBody>
        </p:sp>
        <p:sp>
          <p:nvSpPr>
            <p:cNvPr id="10" name="object 10"/>
            <p:cNvSpPr txBox="1"/>
            <p:nvPr/>
          </p:nvSpPr>
          <p:spPr>
            <a:xfrm>
              <a:off x="857859" y="1933994"/>
              <a:ext cx="312140" cy="636002"/>
            </a:xfrm>
            <a:prstGeom prst="rect">
              <a:avLst/>
            </a:prstGeom>
          </p:spPr>
          <p:txBody>
            <a:bodyPr wrap="square" lIns="0" tIns="8536" rIns="0" bIns="0" rtlCol="0">
              <a:noAutofit/>
            </a:bodyPr>
            <a:lstStyle/>
            <a:p>
              <a:pPr>
                <a:lnSpc>
                  <a:spcPts val="1400"/>
                </a:lnSpc>
              </a:pPr>
              <a:endParaRPr sz="1400"/>
            </a:p>
            <a:p>
              <a:pPr marL="108651" marR="108463" algn="ctr">
                <a:lnSpc>
                  <a:spcPct val="143312"/>
                </a:lnSpc>
              </a:pPr>
              <a:r>
                <a:rPr sz="900" spc="-84" dirty="0">
                  <a:solidFill>
                    <a:srgbClr val="FFFFFF"/>
                  </a:solidFill>
                  <a:latin typeface="Malgun Gothic"/>
                  <a:cs typeface="Malgun Gothic"/>
                </a:rPr>
                <a:t>1</a:t>
              </a:r>
              <a:endParaRPr sz="900">
                <a:latin typeface="Malgun Gothic"/>
                <a:cs typeface="Malgun Gothic"/>
              </a:endParaRPr>
            </a:p>
          </p:txBody>
        </p:sp>
        <p:sp>
          <p:nvSpPr>
            <p:cNvPr id="9" name="object 9"/>
            <p:cNvSpPr txBox="1"/>
            <p:nvPr/>
          </p:nvSpPr>
          <p:spPr>
            <a:xfrm>
              <a:off x="1170000" y="1933994"/>
              <a:ext cx="1514717" cy="636002"/>
            </a:xfrm>
            <a:prstGeom prst="rect">
              <a:avLst/>
            </a:prstGeom>
          </p:spPr>
          <p:txBody>
            <a:bodyPr wrap="square" lIns="0" tIns="8536" rIns="0" bIns="0" rtlCol="0">
              <a:noAutofit/>
            </a:bodyPr>
            <a:lstStyle/>
            <a:p>
              <a:pPr>
                <a:lnSpc>
                  <a:spcPts val="1400"/>
                </a:lnSpc>
              </a:pPr>
              <a:endParaRPr sz="1400" dirty="0"/>
            </a:p>
          </p:txBody>
        </p:sp>
        <p:sp>
          <p:nvSpPr>
            <p:cNvPr id="8" name="object 8"/>
            <p:cNvSpPr txBox="1"/>
            <p:nvPr/>
          </p:nvSpPr>
          <p:spPr>
            <a:xfrm>
              <a:off x="2684717" y="1933994"/>
              <a:ext cx="2240194" cy="636002"/>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857859" y="2569996"/>
              <a:ext cx="312140" cy="635999"/>
            </a:xfrm>
            <a:prstGeom prst="rect">
              <a:avLst/>
            </a:prstGeom>
          </p:spPr>
          <p:txBody>
            <a:bodyPr wrap="square" lIns="0" tIns="8499" rIns="0" bIns="0" rtlCol="0">
              <a:noAutofit/>
            </a:bodyPr>
            <a:lstStyle/>
            <a:p>
              <a:pPr>
                <a:lnSpc>
                  <a:spcPts val="1400"/>
                </a:lnSpc>
              </a:pPr>
              <a:endParaRPr sz="1400"/>
            </a:p>
            <a:p>
              <a:pPr marL="108651" marR="108463" algn="ctr">
                <a:lnSpc>
                  <a:spcPct val="143312"/>
                </a:lnSpc>
              </a:pPr>
              <a:r>
                <a:rPr sz="900" spc="-84" dirty="0">
                  <a:solidFill>
                    <a:srgbClr val="FFFFFF"/>
                  </a:solidFill>
                  <a:latin typeface="Malgun Gothic"/>
                  <a:cs typeface="Malgun Gothic"/>
                </a:rPr>
                <a:t>2</a:t>
              </a:r>
              <a:endParaRPr sz="900">
                <a:latin typeface="Malgun Gothic"/>
                <a:cs typeface="Malgun Gothic"/>
              </a:endParaRPr>
            </a:p>
          </p:txBody>
        </p:sp>
        <p:sp>
          <p:nvSpPr>
            <p:cNvPr id="6" name="object 6"/>
            <p:cNvSpPr txBox="1"/>
            <p:nvPr/>
          </p:nvSpPr>
          <p:spPr>
            <a:xfrm>
              <a:off x="1170000" y="2569996"/>
              <a:ext cx="1514717" cy="635999"/>
            </a:xfrm>
            <a:prstGeom prst="rect">
              <a:avLst/>
            </a:prstGeom>
          </p:spPr>
          <p:txBody>
            <a:bodyPr wrap="square" lIns="0" tIns="8499" rIns="0" bIns="0" rtlCol="0">
              <a:noAutofit/>
            </a:bodyPr>
            <a:lstStyle/>
            <a:p>
              <a:pPr>
                <a:lnSpc>
                  <a:spcPts val="1400"/>
                </a:lnSpc>
              </a:pPr>
              <a:endParaRPr sz="1400" dirty="0"/>
            </a:p>
          </p:txBody>
        </p:sp>
        <p:sp>
          <p:nvSpPr>
            <p:cNvPr id="5" name="object 5"/>
            <p:cNvSpPr txBox="1"/>
            <p:nvPr/>
          </p:nvSpPr>
          <p:spPr>
            <a:xfrm>
              <a:off x="2684717" y="2569996"/>
              <a:ext cx="2240194" cy="6359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857859" y="3205995"/>
              <a:ext cx="312140" cy="635999"/>
            </a:xfrm>
            <a:prstGeom prst="rect">
              <a:avLst/>
            </a:prstGeom>
          </p:spPr>
          <p:txBody>
            <a:bodyPr wrap="square" lIns="0" tIns="8465" rIns="0" bIns="0" rtlCol="0">
              <a:noAutofit/>
            </a:bodyPr>
            <a:lstStyle/>
            <a:p>
              <a:pPr>
                <a:lnSpc>
                  <a:spcPts val="1400"/>
                </a:lnSpc>
              </a:pPr>
              <a:endParaRPr sz="1400"/>
            </a:p>
            <a:p>
              <a:pPr marL="108651" marR="108463" algn="ctr">
                <a:lnSpc>
                  <a:spcPct val="143312"/>
                </a:lnSpc>
              </a:pPr>
              <a:r>
                <a:rPr sz="900" spc="-84" dirty="0">
                  <a:solidFill>
                    <a:srgbClr val="FFFFFF"/>
                  </a:solidFill>
                  <a:latin typeface="Malgun Gothic"/>
                  <a:cs typeface="Malgun Gothic"/>
                </a:rPr>
                <a:t>3</a:t>
              </a:r>
              <a:endParaRPr sz="900">
                <a:latin typeface="Malgun Gothic"/>
                <a:cs typeface="Malgun Gothic"/>
              </a:endParaRPr>
            </a:p>
          </p:txBody>
        </p:sp>
        <p:sp>
          <p:nvSpPr>
            <p:cNvPr id="3" name="object 3"/>
            <p:cNvSpPr txBox="1"/>
            <p:nvPr/>
          </p:nvSpPr>
          <p:spPr>
            <a:xfrm>
              <a:off x="1170000" y="3205995"/>
              <a:ext cx="1514717" cy="635999"/>
            </a:xfrm>
            <a:prstGeom prst="rect">
              <a:avLst/>
            </a:prstGeom>
          </p:spPr>
          <p:txBody>
            <a:bodyPr wrap="square" lIns="0" tIns="8465" rIns="0" bIns="0" rtlCol="0">
              <a:noAutofit/>
            </a:bodyPr>
            <a:lstStyle/>
            <a:p>
              <a:pPr>
                <a:lnSpc>
                  <a:spcPts val="1400"/>
                </a:lnSpc>
              </a:pPr>
              <a:endParaRPr sz="1400" dirty="0"/>
            </a:p>
          </p:txBody>
        </p:sp>
        <p:sp>
          <p:nvSpPr>
            <p:cNvPr id="2" name="object 2"/>
            <p:cNvSpPr txBox="1"/>
            <p:nvPr/>
          </p:nvSpPr>
          <p:spPr>
            <a:xfrm>
              <a:off x="2684717" y="3205995"/>
              <a:ext cx="2240194" cy="635999"/>
            </a:xfrm>
            <a:prstGeom prst="rect">
              <a:avLst/>
            </a:prstGeom>
          </p:spPr>
          <p:txBody>
            <a:bodyPr wrap="square" lIns="0" tIns="0" rIns="0" bIns="0" rtlCol="0">
              <a:noAutofit/>
            </a:bodyPr>
            <a:lstStyle/>
            <a:p>
              <a:pPr marL="25400">
                <a:lnSpc>
                  <a:spcPts val="1000"/>
                </a:lnSpc>
              </a:pPr>
              <a:endParaRPr sz="1000"/>
            </a:p>
          </p:txBody>
        </p:sp>
        <p:sp>
          <p:nvSpPr>
            <p:cNvPr id="88" name="TextBox 87">
              <a:extLst>
                <a:ext uri="{FF2B5EF4-FFF2-40B4-BE49-F238E27FC236}">
                  <a16:creationId xmlns:a16="http://schemas.microsoft.com/office/drawing/2014/main" id="{123966B9-7C50-45A0-A218-60871DC4FC59}"/>
                </a:ext>
              </a:extLst>
            </p:cNvPr>
            <p:cNvSpPr txBox="1"/>
            <p:nvPr/>
          </p:nvSpPr>
          <p:spPr>
            <a:xfrm>
              <a:off x="2684716" y="1636068"/>
              <a:ext cx="2235006" cy="230832"/>
            </a:xfrm>
            <a:prstGeom prst="rect">
              <a:avLst/>
            </a:prstGeom>
            <a:noFill/>
          </p:spPr>
          <p:txBody>
            <a:bodyPr wrap="square" rtlCol="0" anchor="t">
              <a:spAutoFit/>
            </a:bodyPr>
            <a:lstStyle/>
            <a:p>
              <a:pPr algn="ctr"/>
              <a:r>
                <a:rPr lang="es-ES" sz="900" dirty="0">
                  <a:solidFill>
                    <a:srgbClr val="FFFFFF"/>
                  </a:solidFill>
                  <a:latin typeface="Malgun Gothic"/>
                  <a:cs typeface="Malgun Gothic"/>
                </a:rPr>
                <a:t>Por qué Dios lo ha permitido</a:t>
              </a:r>
              <a:endParaRPr lang="es-ES" sz="900" dirty="0">
                <a:latin typeface="Malgun Gothic"/>
                <a:cs typeface="Malgun Gothic"/>
              </a:endParaRPr>
            </a:p>
          </p:txBody>
        </p:sp>
        <p:sp>
          <p:nvSpPr>
            <p:cNvPr id="89" name="TextBox 88">
              <a:extLst>
                <a:ext uri="{FF2B5EF4-FFF2-40B4-BE49-F238E27FC236}">
                  <a16:creationId xmlns:a16="http://schemas.microsoft.com/office/drawing/2014/main" id="{E110478A-6ADD-47A8-B45B-02E1E9E5D3CF}"/>
                </a:ext>
              </a:extLst>
            </p:cNvPr>
            <p:cNvSpPr txBox="1"/>
            <p:nvPr/>
          </p:nvSpPr>
          <p:spPr>
            <a:xfrm>
              <a:off x="1164805" y="1636068"/>
              <a:ext cx="1525098" cy="230832"/>
            </a:xfrm>
            <a:prstGeom prst="rect">
              <a:avLst/>
            </a:prstGeom>
            <a:noFill/>
          </p:spPr>
          <p:txBody>
            <a:bodyPr wrap="square" rtlCol="0">
              <a:spAutoFit/>
            </a:bodyPr>
            <a:lstStyle/>
            <a:p>
              <a:pPr algn="ctr"/>
              <a:r>
                <a:rPr lang="es-ES" sz="900" dirty="0">
                  <a:solidFill>
                    <a:srgbClr val="FFFFFF"/>
                  </a:solidFill>
                  <a:latin typeface="Malgun Gothic"/>
                  <a:cs typeface="Malgun Gothic"/>
                </a:rPr>
                <a:t>El sufrimiento de Jacob</a:t>
              </a:r>
              <a:endParaRPr lang="es-ES" sz="900" dirty="0">
                <a:latin typeface="Malgun Gothic"/>
                <a:cs typeface="Malgun Gothic"/>
              </a:endParaRPr>
            </a:p>
          </p:txBody>
        </p:sp>
        <p:sp>
          <p:nvSpPr>
            <p:cNvPr id="90" name="TextBox 89">
              <a:extLst>
                <a:ext uri="{FF2B5EF4-FFF2-40B4-BE49-F238E27FC236}">
                  <a16:creationId xmlns:a16="http://schemas.microsoft.com/office/drawing/2014/main" id="{D8011753-E37E-4CC4-B2B3-39F52E3B901E}"/>
                </a:ext>
              </a:extLst>
            </p:cNvPr>
            <p:cNvSpPr txBox="1"/>
            <p:nvPr/>
          </p:nvSpPr>
          <p:spPr>
            <a:xfrm>
              <a:off x="785847" y="1656637"/>
              <a:ext cx="658383" cy="184666"/>
            </a:xfrm>
            <a:prstGeom prst="rect">
              <a:avLst/>
            </a:prstGeom>
            <a:noFill/>
          </p:spPr>
          <p:txBody>
            <a:bodyPr wrap="square" rtlCol="0">
              <a:spAutoFit/>
            </a:bodyPr>
            <a:lstStyle/>
            <a:p>
              <a:r>
                <a:rPr lang="es-ES" sz="600" dirty="0">
                  <a:solidFill>
                    <a:srgbClr val="FFFFFF"/>
                  </a:solidFill>
                  <a:latin typeface="Malgun Gothic"/>
                  <a:cs typeface="Malgun Gothic"/>
                </a:rPr>
                <a:t>Sección</a:t>
              </a:r>
              <a:endParaRPr lang="es-ES" sz="600" dirty="0">
                <a:latin typeface="Malgun Gothic"/>
                <a:cs typeface="Malgun Gothic"/>
              </a:endParaRPr>
            </a:p>
          </p:txBody>
        </p:sp>
        <p:sp>
          <p:nvSpPr>
            <p:cNvPr id="91" name="TextBox 90">
              <a:extLst>
                <a:ext uri="{FF2B5EF4-FFF2-40B4-BE49-F238E27FC236}">
                  <a16:creationId xmlns:a16="http://schemas.microsoft.com/office/drawing/2014/main" id="{304B99BA-AE5E-451C-BE2A-4DBCB7DE598D}"/>
                </a:ext>
              </a:extLst>
            </p:cNvPr>
            <p:cNvSpPr txBox="1"/>
            <p:nvPr/>
          </p:nvSpPr>
          <p:spPr>
            <a:xfrm>
              <a:off x="1175186" y="2063518"/>
              <a:ext cx="1509529" cy="369332"/>
            </a:xfrm>
            <a:prstGeom prst="rect">
              <a:avLst/>
            </a:prstGeom>
            <a:noFill/>
          </p:spPr>
          <p:txBody>
            <a:bodyPr wrap="square" rtlCol="0">
              <a:spAutoFit/>
            </a:bodyPr>
            <a:lstStyle/>
            <a:p>
              <a:pPr algn="ctr"/>
              <a:r>
                <a:rPr lang="es-ES" sz="900" dirty="0">
                  <a:latin typeface="Malgun Gothic"/>
                  <a:cs typeface="Malgun Gothic"/>
                </a:rPr>
                <a:t>Esaú, su hermano mayor trató de matarle</a:t>
              </a:r>
            </a:p>
          </p:txBody>
        </p:sp>
        <p:sp>
          <p:nvSpPr>
            <p:cNvPr id="92" name="TextBox 91">
              <a:extLst>
                <a:ext uri="{FF2B5EF4-FFF2-40B4-BE49-F238E27FC236}">
                  <a16:creationId xmlns:a16="http://schemas.microsoft.com/office/drawing/2014/main" id="{3BEC454A-A5D0-4553-8816-6187E893744D}"/>
                </a:ext>
              </a:extLst>
            </p:cNvPr>
            <p:cNvSpPr txBox="1"/>
            <p:nvPr/>
          </p:nvSpPr>
          <p:spPr>
            <a:xfrm>
              <a:off x="1169991" y="2705100"/>
              <a:ext cx="1514717" cy="3693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Trabajó 20 años en       la casa de Labán</a:t>
              </a:r>
            </a:p>
          </p:txBody>
        </p:sp>
        <p:sp>
          <p:nvSpPr>
            <p:cNvPr id="93" name="TextBox 92">
              <a:extLst>
                <a:ext uri="{FF2B5EF4-FFF2-40B4-BE49-F238E27FC236}">
                  <a16:creationId xmlns:a16="http://schemas.microsoft.com/office/drawing/2014/main" id="{D8C1736E-9D52-4E2C-B665-1C5DC0F73506}"/>
                </a:ext>
              </a:extLst>
            </p:cNvPr>
            <p:cNvSpPr txBox="1"/>
            <p:nvPr/>
          </p:nvSpPr>
          <p:spPr>
            <a:xfrm>
              <a:off x="1164805" y="3326368"/>
              <a:ext cx="1519893" cy="3693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Entre sus hijos,            la pérdida de José</a:t>
              </a:r>
            </a:p>
          </p:txBody>
        </p:sp>
      </p:grpSp>
      <p:sp>
        <p:nvSpPr>
          <p:cNvPr id="96" name="object 9">
            <a:extLst>
              <a:ext uri="{FF2B5EF4-FFF2-40B4-BE49-F238E27FC236}">
                <a16:creationId xmlns:a16="http://schemas.microsoft.com/office/drawing/2014/main" id="{4372B2AB-4D47-47D9-B88D-5CE5CC31E2B7}"/>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a:t>
            </a:r>
            <a:r>
              <a:rPr lang="es-ES" sz="1000" dirty="0">
                <a:latin typeface="Times New Roman"/>
                <a:cs typeface="Times New Roman"/>
              </a:rPr>
              <a:t>1</a:t>
            </a:r>
            <a:endParaRPr sz="10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Job 23:10</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Sal 32:8</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142:3</a:t>
              </a:r>
              <a:endParaRPr lang="es-ES" sz="1000" dirty="0">
                <a:latin typeface="Malgun Gothic"/>
                <a:cs typeface="Malgun Gothic"/>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
        <p:nvSpPr>
          <p:cNvPr id="100" name="object 26">
            <a:extLst>
              <a:ext uri="{FF2B5EF4-FFF2-40B4-BE49-F238E27FC236}">
                <a16:creationId xmlns:a16="http://schemas.microsoft.com/office/drawing/2014/main" id="{AF690F61-9A15-443F-A80F-1C885124E874}"/>
              </a:ext>
            </a:extLst>
          </p:cNvPr>
          <p:cNvSpPr txBox="1"/>
          <p:nvPr/>
        </p:nvSpPr>
        <p:spPr>
          <a:xfrm>
            <a:off x="220626" y="7551124"/>
            <a:ext cx="204563" cy="150232"/>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42</a:t>
            </a:r>
            <a:endParaRPr sz="988"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Pr 16:9</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16:33</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20:24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Jer 10:23</a:t>
              </a:r>
              <a:endParaRPr lang="es-ES" sz="1000" dirty="0">
                <a:latin typeface="Malgun Gothic"/>
                <a:cs typeface="Malgun Gothic"/>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
        <p:nvSpPr>
          <p:cNvPr id="119" name="object 34">
            <a:extLst>
              <a:ext uri="{FF2B5EF4-FFF2-40B4-BE49-F238E27FC236}">
                <a16:creationId xmlns:a16="http://schemas.microsoft.com/office/drawing/2014/main" id="{2A67B6B4-9110-4B8B-BFBB-1771EEC0E375}"/>
              </a:ext>
            </a:extLst>
          </p:cNvPr>
          <p:cNvSpPr txBox="1"/>
          <p:nvPr/>
        </p:nvSpPr>
        <p:spPr>
          <a:xfrm>
            <a:off x="5014301" y="7559915"/>
            <a:ext cx="215038" cy="139411"/>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43</a:t>
            </a:r>
            <a:endParaRPr sz="988"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그룹 24">
            <a:extLst>
              <a:ext uri="{FF2B5EF4-FFF2-40B4-BE49-F238E27FC236}">
                <a16:creationId xmlns:a16="http://schemas.microsoft.com/office/drawing/2014/main" id="{981CC40E-29F0-4008-AB69-9B322B349FD0}"/>
              </a:ext>
            </a:extLst>
          </p:cNvPr>
          <p:cNvGrpSpPr/>
          <p:nvPr/>
        </p:nvGrpSpPr>
        <p:grpSpPr>
          <a:xfrm>
            <a:off x="0" y="-12"/>
            <a:ext cx="5471997" cy="7992008"/>
            <a:chOff x="0" y="-12"/>
            <a:chExt cx="5471997" cy="7992008"/>
          </a:xfrm>
        </p:grpSpPr>
        <p:sp>
          <p:nvSpPr>
            <p:cNvPr id="17" name="object 17"/>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5" name="object 15"/>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1060881" y="4294784"/>
              <a:ext cx="2842234" cy="2473198"/>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1523376" y="879335"/>
              <a:ext cx="2737474" cy="468265"/>
            </a:xfrm>
            <a:prstGeom prst="rect">
              <a:avLst/>
            </a:prstGeom>
          </p:spPr>
          <p:txBody>
            <a:bodyPr wrap="square" lIns="0" tIns="12700" rIns="0" bIns="0" rtlCol="0">
              <a:noAutofit/>
            </a:bodyPr>
            <a:lstStyle/>
            <a:p>
              <a:pPr marL="12700" algn="ctr"/>
              <a:r>
                <a:rPr lang="es-ES" dirty="0">
                  <a:solidFill>
                    <a:srgbClr val="00ADEF"/>
                  </a:solidFill>
                  <a:latin typeface="Times New Roman" panose="02020603050405020304" pitchFamily="18" charset="0"/>
                  <a:cs typeface="Times New Roman" panose="02020603050405020304" pitchFamily="18" charset="0"/>
                </a:rPr>
                <a:t>Dios guía a las personas de manera diferente</a:t>
              </a:r>
            </a:p>
          </p:txBody>
        </p:sp>
        <p:sp>
          <p:nvSpPr>
            <p:cNvPr id="4" name="object 4"/>
            <p:cNvSpPr txBox="1"/>
            <p:nvPr/>
          </p:nvSpPr>
          <p:spPr>
            <a:xfrm>
              <a:off x="442676" y="1779352"/>
              <a:ext cx="4410822" cy="799896"/>
            </a:xfrm>
            <a:prstGeom prst="rect">
              <a:avLst/>
            </a:prstGeom>
          </p:spPr>
          <p:txBody>
            <a:bodyPr wrap="square" lIns="0" tIns="6604" rIns="0" bIns="0" rtlCol="0">
              <a:noAutofit/>
            </a:bodyPr>
            <a:lstStyle/>
            <a:p>
              <a:pPr marR="16785" indent="128588" algn="just">
                <a:lnSpc>
                  <a:spcPts val="1200"/>
                </a:lnSpc>
              </a:pPr>
              <a:r>
                <a:rPr lang="es-ES" sz="900" dirty="0">
                  <a:latin typeface="Malgun Gothic"/>
                  <a:cs typeface="Malgun Gothic"/>
                </a:rPr>
                <a:t>Siempre que Dios guía a las personas, conoce sus debilidades y las guía de acuerdo a sus condiciones personales. Dios nunca guía a sus hijos de manera estandarizada e inhumana. El Señor no quiere que vivamos bajo obediencia forzada con miedo, sino que obedezcamos con gozo. Se regocija en que nosotros nos encontremos con Dios personalmente y sigamos su guía.</a:t>
              </a:r>
            </a:p>
          </p:txBody>
        </p:sp>
        <p:sp>
          <p:nvSpPr>
            <p:cNvPr id="3" name="object 3"/>
            <p:cNvSpPr txBox="1"/>
            <p:nvPr/>
          </p:nvSpPr>
          <p:spPr>
            <a:xfrm>
              <a:off x="442676" y="2769762"/>
              <a:ext cx="4410822" cy="799896"/>
            </a:xfrm>
            <a:prstGeom prst="rect">
              <a:avLst/>
            </a:prstGeom>
          </p:spPr>
          <p:txBody>
            <a:bodyPr wrap="square" lIns="0" tIns="6604" rIns="0" bIns="0" rtlCol="0">
              <a:noAutofit/>
            </a:bodyPr>
            <a:lstStyle/>
            <a:p>
              <a:pPr marR="16785" indent="138113" algn="just">
                <a:lnSpc>
                  <a:spcPts val="1200"/>
                </a:lnSpc>
              </a:pPr>
              <a:r>
                <a:rPr lang="es-ES" sz="900" dirty="0">
                  <a:latin typeface="Malgun Gothic"/>
                  <a:cs typeface="Malgun Gothic"/>
                </a:rPr>
                <a:t>Es un gozo y una alegría vivir bajo su guía y protección. Dios espera que nosotros estampemos nuestro sello en el documento de la dedicación que explica que entregamos con alegría nuestra vida entera a Dios. A veces nos hace escuchar la voz de Dios hablando en silencio, y en momentos especiales nos hace comprender su voluntad en las pruebas de fuego, pero al final, Dios nos guía a través de la comunión personal y la obediencia, no a través del miedo.</a:t>
              </a:r>
            </a:p>
          </p:txBody>
        </p:sp>
        <p:sp>
          <p:nvSpPr>
            <p:cNvPr id="18" name="object 7">
              <a:extLst>
                <a:ext uri="{FF2B5EF4-FFF2-40B4-BE49-F238E27FC236}">
                  <a16:creationId xmlns:a16="http://schemas.microsoft.com/office/drawing/2014/main" id="{F0685C9D-1281-4AB9-B18A-15CC6D031EEA}"/>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20" name="직사각형 19">
              <a:extLst>
                <a:ext uri="{FF2B5EF4-FFF2-40B4-BE49-F238E27FC236}">
                  <a16:creationId xmlns:a16="http://schemas.microsoft.com/office/drawing/2014/main" id="{759707F4-B0D6-4C49-9DDA-1CEE8A6D11FE}"/>
                </a:ext>
              </a:extLst>
            </p:cNvPr>
            <p:cNvSpPr/>
            <p:nvPr/>
          </p:nvSpPr>
          <p:spPr>
            <a:xfrm rot="19390283">
              <a:off x="1555187" y="6064308"/>
              <a:ext cx="1066800" cy="4841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직사각형 21">
              <a:extLst>
                <a:ext uri="{FF2B5EF4-FFF2-40B4-BE49-F238E27FC236}">
                  <a16:creationId xmlns:a16="http://schemas.microsoft.com/office/drawing/2014/main" id="{509E69B3-D831-4E21-A268-70AC3125A950}"/>
                </a:ext>
              </a:extLst>
            </p:cNvPr>
            <p:cNvSpPr/>
            <p:nvPr/>
          </p:nvSpPr>
          <p:spPr>
            <a:xfrm>
              <a:off x="1329522" y="5981700"/>
              <a:ext cx="721528"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직사각형 22">
              <a:extLst>
                <a:ext uri="{FF2B5EF4-FFF2-40B4-BE49-F238E27FC236}">
                  <a16:creationId xmlns:a16="http://schemas.microsoft.com/office/drawing/2014/main" id="{A9087D06-E9C7-4853-8FCB-0202F825A56D}"/>
                </a:ext>
              </a:extLst>
            </p:cNvPr>
            <p:cNvSpPr/>
            <p:nvPr/>
          </p:nvSpPr>
          <p:spPr>
            <a:xfrm rot="19352592">
              <a:off x="1996715" y="5925221"/>
              <a:ext cx="228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직사각형 23">
              <a:extLst>
                <a:ext uri="{FF2B5EF4-FFF2-40B4-BE49-F238E27FC236}">
                  <a16:creationId xmlns:a16="http://schemas.microsoft.com/office/drawing/2014/main" id="{92BC0DFA-87E5-49AD-99AF-A330F01A3E36}"/>
                </a:ext>
              </a:extLst>
            </p:cNvPr>
            <p:cNvSpPr/>
            <p:nvPr/>
          </p:nvSpPr>
          <p:spPr>
            <a:xfrm rot="19454234">
              <a:off x="1315606" y="6027415"/>
              <a:ext cx="1371601"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ES" sz="1400" b="1" dirty="0">
                  <a:ln w="0"/>
                  <a:solidFill>
                    <a:schemeClr val="tx1">
                      <a:lumMod val="65000"/>
                      <a:lumOff val="35000"/>
                    </a:schemeClr>
                  </a:solidFill>
                  <a:effectLst>
                    <a:outerShdw blurRad="38100" dist="19050" dir="2700000" algn="tl" rotWithShape="0">
                      <a:schemeClr val="dk1">
                        <a:alpha val="40000"/>
                      </a:schemeClr>
                    </a:outerShdw>
                  </a:effectLst>
                  <a:latin typeface="Malgun Gothic" panose="020B0503020000020004" pitchFamily="34" charset="-127"/>
                  <a:ea typeface="Malgun Gothic" panose="020B0503020000020004" pitchFamily="34" charset="-127"/>
                  <a:cs typeface="Times New Roman" panose="02020603050405020304" pitchFamily="18" charset="0"/>
                </a:rPr>
                <a:t>OBEDIENCIA</a:t>
              </a:r>
            </a:p>
          </p:txBody>
        </p:sp>
      </p:grpSp>
      <p:sp>
        <p:nvSpPr>
          <p:cNvPr id="27" name="object 5">
            <a:extLst>
              <a:ext uri="{FF2B5EF4-FFF2-40B4-BE49-F238E27FC236}">
                <a16:creationId xmlns:a16="http://schemas.microsoft.com/office/drawing/2014/main" id="{0D3DC834-57D2-4594-9E32-99CA5529E013}"/>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a:t>
            </a:r>
            <a:r>
              <a:rPr lang="es-ES" sz="1000" dirty="0">
                <a:latin typeface="Times New Roman"/>
                <a:cs typeface="Times New Roman"/>
              </a:rPr>
              <a:t>4</a:t>
            </a:r>
            <a:endParaRPr sz="10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그룹 29">
            <a:extLst>
              <a:ext uri="{FF2B5EF4-FFF2-40B4-BE49-F238E27FC236}">
                <a16:creationId xmlns:a16="http://schemas.microsoft.com/office/drawing/2014/main" id="{1C109F55-F3F2-4A07-A485-8DCC5CC2FBE8}"/>
              </a:ext>
            </a:extLst>
          </p:cNvPr>
          <p:cNvGrpSpPr/>
          <p:nvPr/>
        </p:nvGrpSpPr>
        <p:grpSpPr>
          <a:xfrm>
            <a:off x="0" y="-12"/>
            <a:ext cx="5471998" cy="7992008"/>
            <a:chOff x="0" y="-12"/>
            <a:chExt cx="5471998" cy="7992008"/>
          </a:xfrm>
        </p:grpSpPr>
        <p:sp>
          <p:nvSpPr>
            <p:cNvPr id="14" name="object 14"/>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7" name="object 27"/>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5" name="object 15"/>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1" name="object 21"/>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2" name="object 22"/>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24" name="object 24"/>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5" name="object 25"/>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9896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2" name="object 12"/>
            <p:cNvSpPr txBox="1"/>
            <p:nvPr/>
          </p:nvSpPr>
          <p:spPr>
            <a:xfrm>
              <a:off x="612263" y="1987452"/>
              <a:ext cx="4362353" cy="571784"/>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Desde que Adán pecó contra Dios, todas las personas se han convertido en esclavas del pecado a causa del pecado. Y Dios tuvo que pagar el precio de ese pecado para poder liberar a las personas del pecado y la muerte y llevarlas al cielo. Pero el costo del pecado es la muerte.</a:t>
              </a:r>
            </a:p>
          </p:txBody>
        </p:sp>
        <p:sp>
          <p:nvSpPr>
            <p:cNvPr id="10" name="object 10"/>
            <p:cNvSpPr txBox="1"/>
            <p:nvPr/>
          </p:nvSpPr>
          <p:spPr>
            <a:xfrm>
              <a:off x="612263" y="3123903"/>
              <a:ext cx="4362353" cy="571797"/>
            </a:xfrm>
            <a:prstGeom prst="rect">
              <a:avLst/>
            </a:prstGeom>
          </p:spPr>
          <p:txBody>
            <a:bodyPr wrap="square" lIns="0" tIns="6604" rIns="0" bIns="0" rtlCol="0">
              <a:noAutofit/>
            </a:bodyPr>
            <a:lstStyle/>
            <a:p>
              <a:pPr marR="16785"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Él quiere que todos sean salvos, pero como Dios es el Dios de la justicia, no puede perdonar ningún pecado porque sí, solo puede perdonarlo pagando el precio. Pero, ¿quién puede pagar por el pecado de un hombre? Nadie puede pagar la paga del pecado. Porque todo el mundo es pecador ante Dios.</a:t>
              </a:r>
            </a:p>
          </p:txBody>
        </p:sp>
        <p:sp>
          <p:nvSpPr>
            <p:cNvPr id="9" name="object 9"/>
            <p:cNvSpPr txBox="1"/>
            <p:nvPr/>
          </p:nvSpPr>
          <p:spPr>
            <a:xfrm>
              <a:off x="612263" y="3848100"/>
              <a:ext cx="4362353" cy="469798"/>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Por eso Dios mismo decidió morir y derramar sangre para pagar el precio del pecado por las personas. Por eso dijo que Dios compró la iglesia con su sangre(Hch 20:28), y que habéis sido comprados por precio(1Co 6:20).</a:t>
              </a:r>
            </a:p>
          </p:txBody>
        </p:sp>
        <p:sp>
          <p:nvSpPr>
            <p:cNvPr id="8" name="object 8"/>
            <p:cNvSpPr txBox="1"/>
            <p:nvPr/>
          </p:nvSpPr>
          <p:spPr>
            <a:xfrm>
              <a:off x="720276" y="4457700"/>
              <a:ext cx="4254340" cy="153008"/>
            </a:xfrm>
            <a:prstGeom prst="rect">
              <a:avLst/>
            </a:prstGeom>
          </p:spPr>
          <p:txBody>
            <a:bodyPr wrap="square" lIns="0" tIns="6635" rIns="0" bIns="0" rtlCol="0">
              <a:noAutofit/>
            </a:bodyPr>
            <a:lstStyle/>
            <a:p>
              <a:pPr marL="1270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Por precio fuisteis comprados; no os hagáis esclavos de los hombres.</a:t>
              </a:r>
              <a:r>
                <a:rPr sz="900" dirty="0">
                  <a:solidFill>
                    <a:srgbClr val="00ADEF"/>
                  </a:solidFill>
                  <a:latin typeface="Malgun Gothic" panose="020B0503020000020004" pitchFamily="34" charset="-127"/>
                  <a:ea typeface="Malgun Gothic" panose="020B0503020000020004" pitchFamily="34" charset="-127"/>
                  <a:cs typeface="Malgun Gothic"/>
                </a:rPr>
                <a:t> (</a:t>
              </a:r>
              <a:r>
                <a:rPr lang="es-ES" sz="900" dirty="0">
                  <a:solidFill>
                    <a:srgbClr val="00ADEF"/>
                  </a:solidFill>
                  <a:latin typeface="Malgun Gothic" panose="020B0503020000020004" pitchFamily="34" charset="-127"/>
                  <a:ea typeface="Malgun Gothic" panose="020B0503020000020004" pitchFamily="34" charset="-127"/>
                  <a:cs typeface="Malgun Gothic"/>
                </a:rPr>
                <a:t>1Co</a:t>
              </a:r>
              <a:r>
                <a:rPr sz="900" dirty="0">
                  <a:solidFill>
                    <a:srgbClr val="00ADEF"/>
                  </a:solidFill>
                  <a:latin typeface="Malgun Gothic" panose="020B0503020000020004" pitchFamily="34" charset="-127"/>
                  <a:ea typeface="Malgun Gothic" panose="020B0503020000020004" pitchFamily="34" charset="-127"/>
                  <a:cs typeface="Malgun Gothic"/>
                </a:rPr>
                <a:t> 7:23)</a:t>
              </a:r>
              <a:endParaRPr sz="900" dirty="0">
                <a:latin typeface="Malgun Gothic" panose="020B0503020000020004" pitchFamily="34" charset="-127"/>
                <a:ea typeface="Malgun Gothic" panose="020B0503020000020004" pitchFamily="34" charset="-127"/>
                <a:cs typeface="Malgun Gothic"/>
              </a:endParaRPr>
            </a:p>
          </p:txBody>
        </p:sp>
        <p:sp>
          <p:nvSpPr>
            <p:cNvPr id="7" name="object 7"/>
            <p:cNvSpPr txBox="1"/>
            <p:nvPr/>
          </p:nvSpPr>
          <p:spPr>
            <a:xfrm>
              <a:off x="612263" y="4750510"/>
              <a:ext cx="4362353" cy="760779"/>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Pero, ¿tuvo que derramar sangre y morir para pagar el precio de los pecados? Dado que la sangre en la Biblia significa vida, desde la época del Antiguo Testamento, la sangre siempre se rociaba cuando se mataba ovejas o cabras como ofrenda por el pecado. Porque sin derramamiento de sangre no se hace remisión(He 9:22).</a:t>
              </a:r>
              <a:endParaRPr sz="900" dirty="0">
                <a:latin typeface="Malgun Gothic" panose="020B0503020000020004" pitchFamily="34" charset="-127"/>
                <a:ea typeface="Malgun Gothic" panose="020B0503020000020004" pitchFamily="34" charset="-127"/>
                <a:cs typeface="Malgun Gothic"/>
              </a:endParaRPr>
            </a:p>
          </p:txBody>
        </p:sp>
        <p:sp>
          <p:nvSpPr>
            <p:cNvPr id="6" name="object 6"/>
            <p:cNvSpPr txBox="1"/>
            <p:nvPr/>
          </p:nvSpPr>
          <p:spPr>
            <a:xfrm>
              <a:off x="612263" y="5663689"/>
              <a:ext cx="4362353" cy="47041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Porque la vida de la carne en la sangre está, y yo os la he dado para hacer expiación sobre el altar por vuestras almas; y la misma sangre hará expiación de la persona.</a:t>
              </a:r>
              <a:r>
                <a:rPr sz="900" dirty="0">
                  <a:solidFill>
                    <a:srgbClr val="00ADEF"/>
                  </a:solidFill>
                  <a:latin typeface="Malgun Gothic" panose="020B0503020000020004" pitchFamily="34" charset="-127"/>
                  <a:ea typeface="Malgun Gothic" panose="020B0503020000020004" pitchFamily="34" charset="-127"/>
                  <a:cs typeface="Malgun Gothic"/>
                </a:rPr>
                <a:t> (</a:t>
              </a:r>
              <a:r>
                <a:rPr lang="es-ES" sz="900" dirty="0">
                  <a:solidFill>
                    <a:srgbClr val="00ADEF"/>
                  </a:solidFill>
                  <a:latin typeface="Malgun Gothic" panose="020B0503020000020004" pitchFamily="34" charset="-127"/>
                  <a:ea typeface="Malgun Gothic" panose="020B0503020000020004" pitchFamily="34" charset="-127"/>
                  <a:cs typeface="Malgun Gothic"/>
                </a:rPr>
                <a:t>Lv</a:t>
              </a:r>
              <a:r>
                <a:rPr sz="900" dirty="0">
                  <a:solidFill>
                    <a:srgbClr val="00ADEF"/>
                  </a:solidFill>
                  <a:latin typeface="Malgun Gothic" panose="020B0503020000020004" pitchFamily="34" charset="-127"/>
                  <a:ea typeface="Malgun Gothic" panose="020B0503020000020004" pitchFamily="34" charset="-127"/>
                  <a:cs typeface="Malgun Gothic"/>
                </a:rPr>
                <a:t> 17:11)</a:t>
              </a:r>
              <a:endParaRPr sz="900" dirty="0">
                <a:latin typeface="Malgun Gothic" panose="020B0503020000020004" pitchFamily="34" charset="-127"/>
                <a:ea typeface="Malgun Gothic" panose="020B0503020000020004" pitchFamily="34" charset="-127"/>
                <a:cs typeface="Malgun Gothic"/>
              </a:endParaRPr>
            </a:p>
          </p:txBody>
        </p:sp>
        <p:sp>
          <p:nvSpPr>
            <p:cNvPr id="5" name="object 5"/>
            <p:cNvSpPr txBox="1"/>
            <p:nvPr/>
          </p:nvSpPr>
          <p:spPr>
            <a:xfrm>
              <a:off x="720276" y="6230158"/>
              <a:ext cx="4254340" cy="132542"/>
            </a:xfrm>
            <a:prstGeom prst="rect">
              <a:avLst/>
            </a:prstGeom>
          </p:spPr>
          <p:txBody>
            <a:bodyPr wrap="square" lIns="0" tIns="6604" rIns="0" bIns="0" rtlCol="0">
              <a:noAutofit/>
            </a:bodyPr>
            <a:lstStyle/>
            <a:p>
              <a:pPr marL="12700" algn="just">
                <a:lnSpc>
                  <a:spcPts val="1200"/>
                </a:lnSpc>
              </a:pPr>
              <a:r>
                <a:rPr lang="es-ES" sz="900" dirty="0">
                  <a:latin typeface="Malgun Gothic" panose="020B0503020000020004" pitchFamily="34" charset="-127"/>
                  <a:ea typeface="Malgun Gothic" panose="020B0503020000020004" pitchFamily="34" charset="-127"/>
                  <a:cs typeface="Malgun Gothic"/>
                </a:rPr>
                <a:t>Porque la vida solo puede ser sustituida por vida, por eso Jesús derramó sangre.</a:t>
              </a:r>
            </a:p>
          </p:txBody>
        </p:sp>
        <p:sp>
          <p:nvSpPr>
            <p:cNvPr id="2" name="object 2"/>
            <p:cNvSpPr txBox="1"/>
            <p:nvPr/>
          </p:nvSpPr>
          <p:spPr>
            <a:xfrm>
              <a:off x="1381607" y="571500"/>
              <a:ext cx="3864642" cy="871279"/>
            </a:xfrm>
            <a:prstGeom prst="rect">
              <a:avLst/>
            </a:prstGeom>
          </p:spPr>
          <p:txBody>
            <a:bodyPr wrap="square" lIns="0" tIns="8026" rIns="0" bIns="0" rtlCol="0">
              <a:noAutofit/>
            </a:bodyPr>
            <a:lstStyle/>
            <a:p>
              <a:pPr algn="just"/>
              <a:endParaRPr sz="1400" dirty="0"/>
            </a:p>
            <a:p>
              <a:pPr marL="427579" marR="367698" algn="just">
                <a:spcBef>
                  <a:spcPts val="70"/>
                </a:spcBef>
              </a:pPr>
              <a:r>
                <a:rPr lang="es-ES" sz="1000" dirty="0">
                  <a:solidFill>
                    <a:srgbClr val="00ADEF"/>
                  </a:solidFill>
                  <a:latin typeface="Malgun Gothic"/>
                  <a:cs typeface="Malgun Gothic"/>
                </a:rPr>
                <a:t>Dios es todopoderoso, entonces ¿por qué tuvo que lograr la salvación mediante el derramamiento de sangre?</a:t>
              </a:r>
            </a:p>
          </p:txBody>
        </p:sp>
        <p:sp>
          <p:nvSpPr>
            <p:cNvPr id="28" name="object 3">
              <a:extLst>
                <a:ext uri="{FF2B5EF4-FFF2-40B4-BE49-F238E27FC236}">
                  <a16:creationId xmlns:a16="http://schemas.microsoft.com/office/drawing/2014/main" id="{733356E4-36DD-4673-81DA-EA5E4BB35861}"/>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9" name="object 6">
              <a:extLst>
                <a:ext uri="{FF2B5EF4-FFF2-40B4-BE49-F238E27FC236}">
                  <a16:creationId xmlns:a16="http://schemas.microsoft.com/office/drawing/2014/main" id="{9CB62F94-A601-45E6-945B-125A1F9E68B3}"/>
                </a:ext>
              </a:extLst>
            </p:cNvPr>
            <p:cNvSpPr txBox="1"/>
            <p:nvPr/>
          </p:nvSpPr>
          <p:spPr>
            <a:xfrm>
              <a:off x="606536" y="2692350"/>
              <a:ext cx="4362353" cy="317550"/>
            </a:xfrm>
            <a:prstGeom prst="rect">
              <a:avLst/>
            </a:prstGeom>
          </p:spPr>
          <p:txBody>
            <a:bodyPr wrap="square" lIns="0" tIns="6635" rIns="0" bIns="0" rtlCol="0">
              <a:noAutofit/>
            </a:bodyPr>
            <a:lstStyle/>
            <a:p>
              <a:pPr marL="12700" indent="16510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Porque la paga del pecado es muerte, mas la dádiva de Dios es vida eterna en Cristo Jesús Señor nuestro. (Ro</a:t>
              </a:r>
              <a:r>
                <a:rPr lang="ko-KR" altLang="es-ES" sz="900" dirty="0">
                  <a:solidFill>
                    <a:srgbClr val="00ADEF"/>
                  </a:solidFill>
                  <a:latin typeface="Malgun Gothic" panose="020B0503020000020004" pitchFamily="34" charset="-127"/>
                  <a:ea typeface="Malgun Gothic" panose="020B0503020000020004" pitchFamily="34" charset="-127"/>
                  <a:cs typeface="Malgun Gothic"/>
                </a:rPr>
                <a:t> </a:t>
              </a:r>
              <a:r>
                <a:rPr lang="es-ES" altLang="ko-KR" sz="900" dirty="0">
                  <a:solidFill>
                    <a:srgbClr val="00ADEF"/>
                  </a:solidFill>
                  <a:latin typeface="Malgun Gothic" panose="020B0503020000020004" pitchFamily="34" charset="-127"/>
                  <a:ea typeface="Malgun Gothic" panose="020B0503020000020004" pitchFamily="34" charset="-127"/>
                  <a:cs typeface="Malgun Gothic"/>
                </a:rPr>
                <a:t>6:23)</a:t>
              </a:r>
              <a:endParaRPr lang="ko-KR" altLang="es-ES" sz="900" dirty="0">
                <a:latin typeface="Malgun Gothic" panose="020B0503020000020004" pitchFamily="34" charset="-127"/>
                <a:ea typeface="Malgun Gothic" panose="020B0503020000020004" pitchFamily="34" charset="-127"/>
                <a:cs typeface="Malgun Gothic"/>
              </a:endParaRPr>
            </a:p>
          </p:txBody>
        </p:sp>
      </p:grpSp>
      <p:sp>
        <p:nvSpPr>
          <p:cNvPr id="33" name="object 9">
            <a:extLst>
              <a:ext uri="{FF2B5EF4-FFF2-40B4-BE49-F238E27FC236}">
                <a16:creationId xmlns:a16="http://schemas.microsoft.com/office/drawing/2014/main" id="{D1E95995-B829-4AE4-AC2B-F296E6BB98DE}"/>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a:t>
            </a:r>
            <a:r>
              <a:rPr lang="es-ES" sz="1000" dirty="0">
                <a:latin typeface="Times New Roman"/>
                <a:cs typeface="Times New Roman"/>
              </a:rPr>
              <a:t>5</a:t>
            </a:r>
            <a:endParaRPr sz="10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600</TotalTime>
  <Words>1433</Words>
  <Application>Microsoft Office PowerPoint</Application>
  <PresentationFormat>사용자 지정</PresentationFormat>
  <Paragraphs>120</Paragraphs>
  <Slides>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43</cp:revision>
  <dcterms:modified xsi:type="dcterms:W3CDTF">2022-03-06T23:20:31Z</dcterms:modified>
</cp:coreProperties>
</file>